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2" r:id="rId4"/>
    <p:sldId id="258" r:id="rId5"/>
    <p:sldId id="264" r:id="rId6"/>
    <p:sldId id="259" r:id="rId7"/>
    <p:sldId id="260" r:id="rId8"/>
    <p:sldId id="261" r:id="rId9"/>
    <p:sldId id="263" r:id="rId10"/>
    <p:sldId id="265" r:id="rId11"/>
    <p:sldId id="270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8A7B"/>
    <a:srgbClr val="424939"/>
    <a:srgbClr val="CECFD6"/>
    <a:srgbClr val="424542"/>
    <a:srgbClr val="849684"/>
    <a:srgbClr val="E8F0DC"/>
    <a:srgbClr val="DEDBE7"/>
    <a:srgbClr val="CEBAAD"/>
    <a:srgbClr val="63696B"/>
    <a:srgbClr val="B5A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0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5523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5C-4453-BAFA-56D307BDFF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35885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5C-4453-BAFA-56D307BDFF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62B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5C-4453-BAFA-56D307BDFF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5016592"/>
        <c:axId val="1352853664"/>
      </c:barChart>
      <c:catAx>
        <c:axId val="153501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Libre Baskerville" panose="02000000000000000000" pitchFamily="2" charset="0"/>
                <a:ea typeface="+mn-ea"/>
                <a:cs typeface="+mn-cs"/>
              </a:defRPr>
            </a:pPr>
            <a:endParaRPr lang="zh-CN"/>
          </a:p>
        </c:txPr>
        <c:crossAx val="1352853664"/>
        <c:crosses val="autoZero"/>
        <c:auto val="1"/>
        <c:lblAlgn val="ctr"/>
        <c:lblOffset val="100"/>
        <c:noMultiLvlLbl val="0"/>
      </c:catAx>
      <c:valAx>
        <c:axId val="135285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Libre Baskerville" panose="02000000000000000000" pitchFamily="2" charset="0"/>
                <a:ea typeface="+mn-ea"/>
                <a:cs typeface="+mn-cs"/>
              </a:defRPr>
            </a:pPr>
            <a:endParaRPr lang="zh-CN"/>
          </a:p>
        </c:txPr>
        <c:crossAx val="153501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Libre Baskerville" panose="02000000000000000000" pitchFamily="2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/>
          </a:solidFill>
          <a:latin typeface="Libre Baskerville" panose="02000000000000000000" pitchFamily="2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5523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B7-4D7C-B273-22B6F488FB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35885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B7-4D7C-B273-22B6F488FB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62B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B7-4D7C-B273-22B6F488F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5016592"/>
        <c:axId val="1352853664"/>
      </c:barChart>
      <c:catAx>
        <c:axId val="153501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Libre Baskerville" panose="02000000000000000000" pitchFamily="2" charset="0"/>
                <a:ea typeface="+mn-ea"/>
                <a:cs typeface="+mn-cs"/>
              </a:defRPr>
            </a:pPr>
            <a:endParaRPr lang="zh-CN"/>
          </a:p>
        </c:txPr>
        <c:crossAx val="1352853664"/>
        <c:crosses val="autoZero"/>
        <c:auto val="1"/>
        <c:lblAlgn val="ctr"/>
        <c:lblOffset val="100"/>
        <c:noMultiLvlLbl val="0"/>
      </c:catAx>
      <c:valAx>
        <c:axId val="1352853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Libre Baskerville" panose="02000000000000000000" pitchFamily="2" charset="0"/>
                <a:ea typeface="+mn-ea"/>
                <a:cs typeface="+mn-cs"/>
              </a:defRPr>
            </a:pPr>
            <a:endParaRPr lang="zh-CN"/>
          </a:p>
        </c:txPr>
        <c:crossAx val="153501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Libre Baskerville" panose="02000000000000000000" pitchFamily="2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/>
          </a:solidFill>
          <a:latin typeface="Libre Baskerville" panose="02000000000000000000" pitchFamily="2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B8-4C89-8F31-E56EAECB6D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5AAB6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5AAB6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B8-4C89-8F31-E56EAECB6D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25523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25523B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B8-4C89-8F31-E56EAECB6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5016592"/>
        <c:axId val="1352853664"/>
      </c:lineChart>
      <c:catAx>
        <c:axId val="153501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Libre Baskerville" panose="02000000000000000000" pitchFamily="2" charset="0"/>
                <a:ea typeface="+mn-ea"/>
                <a:cs typeface="+mn-cs"/>
              </a:defRPr>
            </a:pPr>
            <a:endParaRPr lang="zh-CN"/>
          </a:p>
        </c:txPr>
        <c:crossAx val="1352853664"/>
        <c:crosses val="autoZero"/>
        <c:auto val="1"/>
        <c:lblAlgn val="ctr"/>
        <c:lblOffset val="100"/>
        <c:noMultiLvlLbl val="0"/>
      </c:catAx>
      <c:valAx>
        <c:axId val="135285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Libre Baskerville" panose="02000000000000000000" pitchFamily="2" charset="0"/>
                <a:ea typeface="+mn-ea"/>
                <a:cs typeface="+mn-cs"/>
              </a:defRPr>
            </a:pPr>
            <a:endParaRPr lang="zh-CN"/>
          </a:p>
        </c:txPr>
        <c:crossAx val="153501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Libre Baskerville" panose="02000000000000000000" pitchFamily="2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/>
          </a:solidFill>
          <a:latin typeface="Libre Baskerville" panose="02000000000000000000" pitchFamily="2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19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17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23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412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13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02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0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666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379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37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029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503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370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59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727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51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72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250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35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899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63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898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08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25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19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53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71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59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28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5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68496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622547" y="3282827"/>
            <a:ext cx="2658940" cy="2163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762500" y="3282828"/>
            <a:ext cx="2667000" cy="2163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910512" y="3282827"/>
            <a:ext cx="2666999" cy="2163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78362" y="511175"/>
            <a:ext cx="7513637" cy="6346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92200" y="896938"/>
            <a:ext cx="4110038" cy="49323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277938" y="0"/>
            <a:ext cx="10914062" cy="368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77939" y="619125"/>
            <a:ext cx="4619624" cy="5619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429000"/>
            <a:ext cx="6696075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696075" y="-1"/>
            <a:ext cx="5495925" cy="593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55161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797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05112"/>
            <a:ext cx="12192000" cy="4052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9212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31988"/>
            <a:ext cx="5319713" cy="4913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094038" y="714051"/>
            <a:ext cx="2515790" cy="5429897"/>
          </a:xfrm>
          <a:custGeom>
            <a:avLst/>
            <a:gdLst>
              <a:gd name="connsiteX0" fmla="*/ 262093 w 2515790"/>
              <a:gd name="connsiteY0" fmla="*/ 0 h 5429897"/>
              <a:gd name="connsiteX1" fmla="*/ 291708 w 2515790"/>
              <a:gd name="connsiteY1" fmla="*/ 0 h 5429897"/>
              <a:gd name="connsiteX2" fmla="*/ 506417 w 2515790"/>
              <a:gd name="connsiteY2" fmla="*/ 0 h 5429897"/>
              <a:gd name="connsiteX3" fmla="*/ 515301 w 2515790"/>
              <a:gd name="connsiteY3" fmla="*/ 0 h 5429897"/>
              <a:gd name="connsiteX4" fmla="*/ 525666 w 2515790"/>
              <a:gd name="connsiteY4" fmla="*/ 2962 h 5429897"/>
              <a:gd name="connsiteX5" fmla="*/ 536032 w 2515790"/>
              <a:gd name="connsiteY5" fmla="*/ 7405 h 5429897"/>
              <a:gd name="connsiteX6" fmla="*/ 543435 w 2515790"/>
              <a:gd name="connsiteY6" fmla="*/ 14808 h 5429897"/>
              <a:gd name="connsiteX7" fmla="*/ 550838 w 2515790"/>
              <a:gd name="connsiteY7" fmla="*/ 22212 h 5429897"/>
              <a:gd name="connsiteX8" fmla="*/ 555280 w 2515790"/>
              <a:gd name="connsiteY8" fmla="*/ 32576 h 5429897"/>
              <a:gd name="connsiteX9" fmla="*/ 558243 w 2515790"/>
              <a:gd name="connsiteY9" fmla="*/ 42942 h 5429897"/>
              <a:gd name="connsiteX10" fmla="*/ 561204 w 2515790"/>
              <a:gd name="connsiteY10" fmla="*/ 54788 h 5429897"/>
              <a:gd name="connsiteX11" fmla="*/ 561204 w 2515790"/>
              <a:gd name="connsiteY11" fmla="*/ 69596 h 5429897"/>
              <a:gd name="connsiteX12" fmla="*/ 562685 w 2515790"/>
              <a:gd name="connsiteY12" fmla="*/ 84403 h 5429897"/>
              <a:gd name="connsiteX13" fmla="*/ 570088 w 2515790"/>
              <a:gd name="connsiteY13" fmla="*/ 112537 h 5429897"/>
              <a:gd name="connsiteX14" fmla="*/ 584895 w 2515790"/>
              <a:gd name="connsiteY14" fmla="*/ 137710 h 5429897"/>
              <a:gd name="connsiteX15" fmla="*/ 602665 w 2515790"/>
              <a:gd name="connsiteY15" fmla="*/ 159921 h 5429897"/>
              <a:gd name="connsiteX16" fmla="*/ 624876 w 2515790"/>
              <a:gd name="connsiteY16" fmla="*/ 177691 h 5429897"/>
              <a:gd name="connsiteX17" fmla="*/ 650049 w 2515790"/>
              <a:gd name="connsiteY17" fmla="*/ 192498 h 5429897"/>
              <a:gd name="connsiteX18" fmla="*/ 678183 w 2515790"/>
              <a:gd name="connsiteY18" fmla="*/ 199901 h 5429897"/>
              <a:gd name="connsiteX19" fmla="*/ 692990 w 2515790"/>
              <a:gd name="connsiteY19" fmla="*/ 201383 h 5429897"/>
              <a:gd name="connsiteX20" fmla="*/ 707798 w 2515790"/>
              <a:gd name="connsiteY20" fmla="*/ 201383 h 5429897"/>
              <a:gd name="connsiteX21" fmla="*/ 1807994 w 2515790"/>
              <a:gd name="connsiteY21" fmla="*/ 201383 h 5429897"/>
              <a:gd name="connsiteX22" fmla="*/ 1824281 w 2515790"/>
              <a:gd name="connsiteY22" fmla="*/ 201383 h 5429897"/>
              <a:gd name="connsiteX23" fmla="*/ 1839089 w 2515790"/>
              <a:gd name="connsiteY23" fmla="*/ 199901 h 5429897"/>
              <a:gd name="connsiteX24" fmla="*/ 1865743 w 2515790"/>
              <a:gd name="connsiteY24" fmla="*/ 192498 h 5429897"/>
              <a:gd name="connsiteX25" fmla="*/ 1890915 w 2515790"/>
              <a:gd name="connsiteY25" fmla="*/ 177691 h 5429897"/>
              <a:gd name="connsiteX26" fmla="*/ 1913127 w 2515790"/>
              <a:gd name="connsiteY26" fmla="*/ 159921 h 5429897"/>
              <a:gd name="connsiteX27" fmla="*/ 1933857 w 2515790"/>
              <a:gd name="connsiteY27" fmla="*/ 137710 h 5429897"/>
              <a:gd name="connsiteX28" fmla="*/ 1945703 w 2515790"/>
              <a:gd name="connsiteY28" fmla="*/ 112537 h 5429897"/>
              <a:gd name="connsiteX29" fmla="*/ 1956068 w 2515790"/>
              <a:gd name="connsiteY29" fmla="*/ 84403 h 5429897"/>
              <a:gd name="connsiteX30" fmla="*/ 1956068 w 2515790"/>
              <a:gd name="connsiteY30" fmla="*/ 69596 h 5429897"/>
              <a:gd name="connsiteX31" fmla="*/ 1957548 w 2515790"/>
              <a:gd name="connsiteY31" fmla="*/ 54788 h 5429897"/>
              <a:gd name="connsiteX32" fmla="*/ 1957548 w 2515790"/>
              <a:gd name="connsiteY32" fmla="*/ 42942 h 5429897"/>
              <a:gd name="connsiteX33" fmla="*/ 1960510 w 2515790"/>
              <a:gd name="connsiteY33" fmla="*/ 32576 h 5429897"/>
              <a:gd name="connsiteX34" fmla="*/ 1964952 w 2515790"/>
              <a:gd name="connsiteY34" fmla="*/ 22212 h 5429897"/>
              <a:gd name="connsiteX35" fmla="*/ 1972355 w 2515790"/>
              <a:gd name="connsiteY35" fmla="*/ 14808 h 5429897"/>
              <a:gd name="connsiteX36" fmla="*/ 1979760 w 2515790"/>
              <a:gd name="connsiteY36" fmla="*/ 7405 h 5429897"/>
              <a:gd name="connsiteX37" fmla="*/ 1990125 w 2515790"/>
              <a:gd name="connsiteY37" fmla="*/ 2962 h 5429897"/>
              <a:gd name="connsiteX38" fmla="*/ 2000491 w 2515790"/>
              <a:gd name="connsiteY38" fmla="*/ 0 h 5429897"/>
              <a:gd name="connsiteX39" fmla="*/ 2012337 w 2515790"/>
              <a:gd name="connsiteY39" fmla="*/ 0 h 5429897"/>
              <a:gd name="connsiteX40" fmla="*/ 2224082 w 2515790"/>
              <a:gd name="connsiteY40" fmla="*/ 0 h 5429897"/>
              <a:gd name="connsiteX41" fmla="*/ 2255179 w 2515790"/>
              <a:gd name="connsiteY41" fmla="*/ 0 h 5429897"/>
              <a:gd name="connsiteX42" fmla="*/ 2281832 w 2515790"/>
              <a:gd name="connsiteY42" fmla="*/ 5923 h 5429897"/>
              <a:gd name="connsiteX43" fmla="*/ 2311447 w 2515790"/>
              <a:gd name="connsiteY43" fmla="*/ 13327 h 5429897"/>
              <a:gd name="connsiteX44" fmla="*/ 2336620 w 2515790"/>
              <a:gd name="connsiteY44" fmla="*/ 22212 h 5429897"/>
              <a:gd name="connsiteX45" fmla="*/ 2364755 w 2515790"/>
              <a:gd name="connsiteY45" fmla="*/ 35539 h 5429897"/>
              <a:gd name="connsiteX46" fmla="*/ 2386966 w 2515790"/>
              <a:gd name="connsiteY46" fmla="*/ 50346 h 5429897"/>
              <a:gd name="connsiteX47" fmla="*/ 2409176 w 2515790"/>
              <a:gd name="connsiteY47" fmla="*/ 65154 h 5429897"/>
              <a:gd name="connsiteX48" fmla="*/ 2431388 w 2515790"/>
              <a:gd name="connsiteY48" fmla="*/ 84403 h 5429897"/>
              <a:gd name="connsiteX49" fmla="*/ 2449157 w 2515790"/>
              <a:gd name="connsiteY49" fmla="*/ 105134 h 5429897"/>
              <a:gd name="connsiteX50" fmla="*/ 2466927 w 2515790"/>
              <a:gd name="connsiteY50" fmla="*/ 127345 h 5429897"/>
              <a:gd name="connsiteX51" fmla="*/ 2481733 w 2515790"/>
              <a:gd name="connsiteY51" fmla="*/ 152516 h 5429897"/>
              <a:gd name="connsiteX52" fmla="*/ 2493579 w 2515790"/>
              <a:gd name="connsiteY52" fmla="*/ 177691 h 5429897"/>
              <a:gd name="connsiteX53" fmla="*/ 2503945 w 2515790"/>
              <a:gd name="connsiteY53" fmla="*/ 204344 h 5429897"/>
              <a:gd name="connsiteX54" fmla="*/ 2508386 w 2515790"/>
              <a:gd name="connsiteY54" fmla="*/ 232478 h 5429897"/>
              <a:gd name="connsiteX55" fmla="*/ 2512829 w 2515790"/>
              <a:gd name="connsiteY55" fmla="*/ 262093 h 5429897"/>
              <a:gd name="connsiteX56" fmla="*/ 2515790 w 2515790"/>
              <a:gd name="connsiteY56" fmla="*/ 291708 h 5429897"/>
              <a:gd name="connsiteX57" fmla="*/ 2515790 w 2515790"/>
              <a:gd name="connsiteY57" fmla="*/ 5139671 h 5429897"/>
              <a:gd name="connsiteX58" fmla="*/ 2512829 w 2515790"/>
              <a:gd name="connsiteY58" fmla="*/ 5169286 h 5429897"/>
              <a:gd name="connsiteX59" fmla="*/ 2508386 w 2515790"/>
              <a:gd name="connsiteY59" fmla="*/ 5198901 h 5429897"/>
              <a:gd name="connsiteX60" fmla="*/ 2503945 w 2515790"/>
              <a:gd name="connsiteY60" fmla="*/ 5227035 h 5429897"/>
              <a:gd name="connsiteX61" fmla="*/ 2493579 w 2515790"/>
              <a:gd name="connsiteY61" fmla="*/ 5253688 h 5429897"/>
              <a:gd name="connsiteX62" fmla="*/ 2481733 w 2515790"/>
              <a:gd name="connsiteY62" fmla="*/ 5278861 h 5429897"/>
              <a:gd name="connsiteX63" fmla="*/ 2466927 w 2515790"/>
              <a:gd name="connsiteY63" fmla="*/ 5301073 h 5429897"/>
              <a:gd name="connsiteX64" fmla="*/ 2449157 w 2515790"/>
              <a:gd name="connsiteY64" fmla="*/ 5323283 h 5429897"/>
              <a:gd name="connsiteX65" fmla="*/ 2431388 w 2515790"/>
              <a:gd name="connsiteY65" fmla="*/ 5345495 h 5429897"/>
              <a:gd name="connsiteX66" fmla="*/ 2409176 w 2515790"/>
              <a:gd name="connsiteY66" fmla="*/ 5363264 h 5429897"/>
              <a:gd name="connsiteX67" fmla="*/ 2386966 w 2515790"/>
              <a:gd name="connsiteY67" fmla="*/ 5381034 h 5429897"/>
              <a:gd name="connsiteX68" fmla="*/ 2364755 w 2515790"/>
              <a:gd name="connsiteY68" fmla="*/ 5395840 h 5429897"/>
              <a:gd name="connsiteX69" fmla="*/ 2336620 w 2515790"/>
              <a:gd name="connsiteY69" fmla="*/ 5407687 h 5429897"/>
              <a:gd name="connsiteX70" fmla="*/ 2311447 w 2515790"/>
              <a:gd name="connsiteY70" fmla="*/ 5418052 h 5429897"/>
              <a:gd name="connsiteX71" fmla="*/ 2281832 w 2515790"/>
              <a:gd name="connsiteY71" fmla="*/ 5425455 h 5429897"/>
              <a:gd name="connsiteX72" fmla="*/ 2255179 w 2515790"/>
              <a:gd name="connsiteY72" fmla="*/ 5428416 h 5429897"/>
              <a:gd name="connsiteX73" fmla="*/ 2224082 w 2515790"/>
              <a:gd name="connsiteY73" fmla="*/ 5429897 h 5429897"/>
              <a:gd name="connsiteX74" fmla="*/ 291708 w 2515790"/>
              <a:gd name="connsiteY74" fmla="*/ 5429897 h 5429897"/>
              <a:gd name="connsiteX75" fmla="*/ 262093 w 2515790"/>
              <a:gd name="connsiteY75" fmla="*/ 5428416 h 5429897"/>
              <a:gd name="connsiteX76" fmla="*/ 233959 w 2515790"/>
              <a:gd name="connsiteY76" fmla="*/ 5425455 h 5429897"/>
              <a:gd name="connsiteX77" fmla="*/ 207306 w 2515790"/>
              <a:gd name="connsiteY77" fmla="*/ 5418052 h 5429897"/>
              <a:gd name="connsiteX78" fmla="*/ 179172 w 2515790"/>
              <a:gd name="connsiteY78" fmla="*/ 5407687 h 5429897"/>
              <a:gd name="connsiteX79" fmla="*/ 153998 w 2515790"/>
              <a:gd name="connsiteY79" fmla="*/ 5395840 h 5429897"/>
              <a:gd name="connsiteX80" fmla="*/ 130306 w 2515790"/>
              <a:gd name="connsiteY80" fmla="*/ 5381034 h 5429897"/>
              <a:gd name="connsiteX81" fmla="*/ 108095 w 2515790"/>
              <a:gd name="connsiteY81" fmla="*/ 5363264 h 5429897"/>
              <a:gd name="connsiteX82" fmla="*/ 87364 w 2515790"/>
              <a:gd name="connsiteY82" fmla="*/ 5345495 h 5429897"/>
              <a:gd name="connsiteX83" fmla="*/ 68115 w 2515790"/>
              <a:gd name="connsiteY83" fmla="*/ 5323283 h 5429897"/>
              <a:gd name="connsiteX84" fmla="*/ 50346 w 2515790"/>
              <a:gd name="connsiteY84" fmla="*/ 5301073 h 5429897"/>
              <a:gd name="connsiteX85" fmla="*/ 37020 w 2515790"/>
              <a:gd name="connsiteY85" fmla="*/ 5278861 h 5429897"/>
              <a:gd name="connsiteX86" fmla="*/ 25173 w 2515790"/>
              <a:gd name="connsiteY86" fmla="*/ 5253688 h 5429897"/>
              <a:gd name="connsiteX87" fmla="*/ 14808 w 2515790"/>
              <a:gd name="connsiteY87" fmla="*/ 5227035 h 5429897"/>
              <a:gd name="connsiteX88" fmla="*/ 7405 w 2515790"/>
              <a:gd name="connsiteY88" fmla="*/ 5198901 h 5429897"/>
              <a:gd name="connsiteX89" fmla="*/ 2963 w 2515790"/>
              <a:gd name="connsiteY89" fmla="*/ 5169286 h 5429897"/>
              <a:gd name="connsiteX90" fmla="*/ 0 w 2515790"/>
              <a:gd name="connsiteY90" fmla="*/ 5139671 h 5429897"/>
              <a:gd name="connsiteX91" fmla="*/ 0 w 2515790"/>
              <a:gd name="connsiteY91" fmla="*/ 291708 h 5429897"/>
              <a:gd name="connsiteX92" fmla="*/ 2963 w 2515790"/>
              <a:gd name="connsiteY92" fmla="*/ 262093 h 5429897"/>
              <a:gd name="connsiteX93" fmla="*/ 7405 w 2515790"/>
              <a:gd name="connsiteY93" fmla="*/ 232478 h 5429897"/>
              <a:gd name="connsiteX94" fmla="*/ 14808 w 2515790"/>
              <a:gd name="connsiteY94" fmla="*/ 204344 h 5429897"/>
              <a:gd name="connsiteX95" fmla="*/ 25173 w 2515790"/>
              <a:gd name="connsiteY95" fmla="*/ 177691 h 5429897"/>
              <a:gd name="connsiteX96" fmla="*/ 37020 w 2515790"/>
              <a:gd name="connsiteY96" fmla="*/ 152516 h 5429897"/>
              <a:gd name="connsiteX97" fmla="*/ 50346 w 2515790"/>
              <a:gd name="connsiteY97" fmla="*/ 127345 h 5429897"/>
              <a:gd name="connsiteX98" fmla="*/ 68115 w 2515790"/>
              <a:gd name="connsiteY98" fmla="*/ 105134 h 5429897"/>
              <a:gd name="connsiteX99" fmla="*/ 87364 w 2515790"/>
              <a:gd name="connsiteY99" fmla="*/ 84403 h 5429897"/>
              <a:gd name="connsiteX100" fmla="*/ 108095 w 2515790"/>
              <a:gd name="connsiteY100" fmla="*/ 65154 h 5429897"/>
              <a:gd name="connsiteX101" fmla="*/ 130306 w 2515790"/>
              <a:gd name="connsiteY101" fmla="*/ 50346 h 5429897"/>
              <a:gd name="connsiteX102" fmla="*/ 153998 w 2515790"/>
              <a:gd name="connsiteY102" fmla="*/ 35539 h 5429897"/>
              <a:gd name="connsiteX103" fmla="*/ 179172 w 2515790"/>
              <a:gd name="connsiteY103" fmla="*/ 22212 h 5429897"/>
              <a:gd name="connsiteX104" fmla="*/ 207306 w 2515790"/>
              <a:gd name="connsiteY104" fmla="*/ 13327 h 5429897"/>
              <a:gd name="connsiteX105" fmla="*/ 233959 w 2515790"/>
              <a:gd name="connsiteY105" fmla="*/ 5923 h 542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2515790" h="5429897">
                <a:moveTo>
                  <a:pt x="262093" y="0"/>
                </a:moveTo>
                <a:lnTo>
                  <a:pt x="291708" y="0"/>
                </a:lnTo>
                <a:lnTo>
                  <a:pt x="506417" y="0"/>
                </a:lnTo>
                <a:lnTo>
                  <a:pt x="515301" y="0"/>
                </a:lnTo>
                <a:lnTo>
                  <a:pt x="525666" y="2962"/>
                </a:lnTo>
                <a:lnTo>
                  <a:pt x="536032" y="7405"/>
                </a:lnTo>
                <a:lnTo>
                  <a:pt x="543435" y="14808"/>
                </a:lnTo>
                <a:lnTo>
                  <a:pt x="550838" y="22212"/>
                </a:lnTo>
                <a:lnTo>
                  <a:pt x="555280" y="32576"/>
                </a:lnTo>
                <a:lnTo>
                  <a:pt x="558243" y="42942"/>
                </a:lnTo>
                <a:lnTo>
                  <a:pt x="561204" y="54788"/>
                </a:lnTo>
                <a:lnTo>
                  <a:pt x="561204" y="69596"/>
                </a:lnTo>
                <a:lnTo>
                  <a:pt x="562685" y="84403"/>
                </a:lnTo>
                <a:lnTo>
                  <a:pt x="570088" y="112537"/>
                </a:lnTo>
                <a:lnTo>
                  <a:pt x="584895" y="137710"/>
                </a:lnTo>
                <a:lnTo>
                  <a:pt x="602665" y="159921"/>
                </a:lnTo>
                <a:lnTo>
                  <a:pt x="624876" y="177691"/>
                </a:lnTo>
                <a:lnTo>
                  <a:pt x="650049" y="192498"/>
                </a:lnTo>
                <a:lnTo>
                  <a:pt x="678183" y="199901"/>
                </a:lnTo>
                <a:lnTo>
                  <a:pt x="692990" y="201383"/>
                </a:lnTo>
                <a:lnTo>
                  <a:pt x="707798" y="201383"/>
                </a:lnTo>
                <a:lnTo>
                  <a:pt x="1807994" y="201383"/>
                </a:lnTo>
                <a:lnTo>
                  <a:pt x="1824281" y="201383"/>
                </a:lnTo>
                <a:lnTo>
                  <a:pt x="1839089" y="199901"/>
                </a:lnTo>
                <a:lnTo>
                  <a:pt x="1865743" y="192498"/>
                </a:lnTo>
                <a:lnTo>
                  <a:pt x="1890915" y="177691"/>
                </a:lnTo>
                <a:lnTo>
                  <a:pt x="1913127" y="159921"/>
                </a:lnTo>
                <a:lnTo>
                  <a:pt x="1933857" y="137710"/>
                </a:lnTo>
                <a:lnTo>
                  <a:pt x="1945703" y="112537"/>
                </a:lnTo>
                <a:lnTo>
                  <a:pt x="1956068" y="84403"/>
                </a:lnTo>
                <a:lnTo>
                  <a:pt x="1956068" y="69596"/>
                </a:lnTo>
                <a:lnTo>
                  <a:pt x="1957548" y="54788"/>
                </a:lnTo>
                <a:lnTo>
                  <a:pt x="1957548" y="42942"/>
                </a:lnTo>
                <a:lnTo>
                  <a:pt x="1960510" y="32576"/>
                </a:lnTo>
                <a:lnTo>
                  <a:pt x="1964952" y="22212"/>
                </a:lnTo>
                <a:lnTo>
                  <a:pt x="1972355" y="14808"/>
                </a:lnTo>
                <a:lnTo>
                  <a:pt x="1979760" y="7405"/>
                </a:lnTo>
                <a:lnTo>
                  <a:pt x="1990125" y="2962"/>
                </a:lnTo>
                <a:lnTo>
                  <a:pt x="2000491" y="0"/>
                </a:lnTo>
                <a:lnTo>
                  <a:pt x="2012337" y="0"/>
                </a:lnTo>
                <a:lnTo>
                  <a:pt x="2224082" y="0"/>
                </a:lnTo>
                <a:lnTo>
                  <a:pt x="2255179" y="0"/>
                </a:lnTo>
                <a:lnTo>
                  <a:pt x="2281832" y="5923"/>
                </a:lnTo>
                <a:lnTo>
                  <a:pt x="2311447" y="13327"/>
                </a:lnTo>
                <a:lnTo>
                  <a:pt x="2336620" y="22212"/>
                </a:lnTo>
                <a:lnTo>
                  <a:pt x="2364755" y="35539"/>
                </a:lnTo>
                <a:lnTo>
                  <a:pt x="2386966" y="50346"/>
                </a:lnTo>
                <a:lnTo>
                  <a:pt x="2409176" y="65154"/>
                </a:lnTo>
                <a:lnTo>
                  <a:pt x="2431388" y="84403"/>
                </a:lnTo>
                <a:lnTo>
                  <a:pt x="2449157" y="105134"/>
                </a:lnTo>
                <a:lnTo>
                  <a:pt x="2466927" y="127345"/>
                </a:lnTo>
                <a:lnTo>
                  <a:pt x="2481733" y="152516"/>
                </a:lnTo>
                <a:lnTo>
                  <a:pt x="2493579" y="177691"/>
                </a:lnTo>
                <a:lnTo>
                  <a:pt x="2503945" y="204344"/>
                </a:lnTo>
                <a:lnTo>
                  <a:pt x="2508386" y="232478"/>
                </a:lnTo>
                <a:lnTo>
                  <a:pt x="2512829" y="262093"/>
                </a:lnTo>
                <a:lnTo>
                  <a:pt x="2515790" y="291708"/>
                </a:lnTo>
                <a:lnTo>
                  <a:pt x="2515790" y="5139671"/>
                </a:lnTo>
                <a:lnTo>
                  <a:pt x="2512829" y="5169286"/>
                </a:lnTo>
                <a:lnTo>
                  <a:pt x="2508386" y="5198901"/>
                </a:lnTo>
                <a:lnTo>
                  <a:pt x="2503945" y="5227035"/>
                </a:lnTo>
                <a:lnTo>
                  <a:pt x="2493579" y="5253688"/>
                </a:lnTo>
                <a:lnTo>
                  <a:pt x="2481733" y="5278861"/>
                </a:lnTo>
                <a:lnTo>
                  <a:pt x="2466927" y="5301073"/>
                </a:lnTo>
                <a:lnTo>
                  <a:pt x="2449157" y="5323283"/>
                </a:lnTo>
                <a:lnTo>
                  <a:pt x="2431388" y="5345495"/>
                </a:lnTo>
                <a:lnTo>
                  <a:pt x="2409176" y="5363264"/>
                </a:lnTo>
                <a:lnTo>
                  <a:pt x="2386966" y="5381034"/>
                </a:lnTo>
                <a:lnTo>
                  <a:pt x="2364755" y="5395840"/>
                </a:lnTo>
                <a:lnTo>
                  <a:pt x="2336620" y="5407687"/>
                </a:lnTo>
                <a:lnTo>
                  <a:pt x="2311447" y="5418052"/>
                </a:lnTo>
                <a:lnTo>
                  <a:pt x="2281832" y="5425455"/>
                </a:lnTo>
                <a:lnTo>
                  <a:pt x="2255179" y="5428416"/>
                </a:lnTo>
                <a:lnTo>
                  <a:pt x="2224082" y="5429897"/>
                </a:lnTo>
                <a:lnTo>
                  <a:pt x="291708" y="5429897"/>
                </a:lnTo>
                <a:lnTo>
                  <a:pt x="262093" y="5428416"/>
                </a:lnTo>
                <a:lnTo>
                  <a:pt x="233959" y="5425455"/>
                </a:lnTo>
                <a:lnTo>
                  <a:pt x="207306" y="5418052"/>
                </a:lnTo>
                <a:lnTo>
                  <a:pt x="179172" y="5407687"/>
                </a:lnTo>
                <a:lnTo>
                  <a:pt x="153998" y="5395840"/>
                </a:lnTo>
                <a:lnTo>
                  <a:pt x="130306" y="5381034"/>
                </a:lnTo>
                <a:lnTo>
                  <a:pt x="108095" y="5363264"/>
                </a:lnTo>
                <a:lnTo>
                  <a:pt x="87364" y="5345495"/>
                </a:lnTo>
                <a:lnTo>
                  <a:pt x="68115" y="5323283"/>
                </a:lnTo>
                <a:lnTo>
                  <a:pt x="50346" y="5301073"/>
                </a:lnTo>
                <a:lnTo>
                  <a:pt x="37020" y="5278861"/>
                </a:lnTo>
                <a:lnTo>
                  <a:pt x="25173" y="5253688"/>
                </a:lnTo>
                <a:lnTo>
                  <a:pt x="14808" y="5227035"/>
                </a:lnTo>
                <a:lnTo>
                  <a:pt x="7405" y="5198901"/>
                </a:lnTo>
                <a:lnTo>
                  <a:pt x="2963" y="5169286"/>
                </a:lnTo>
                <a:lnTo>
                  <a:pt x="0" y="5139671"/>
                </a:lnTo>
                <a:lnTo>
                  <a:pt x="0" y="291708"/>
                </a:lnTo>
                <a:lnTo>
                  <a:pt x="2963" y="262093"/>
                </a:lnTo>
                <a:lnTo>
                  <a:pt x="7405" y="232478"/>
                </a:lnTo>
                <a:lnTo>
                  <a:pt x="14808" y="204344"/>
                </a:lnTo>
                <a:lnTo>
                  <a:pt x="25173" y="177691"/>
                </a:lnTo>
                <a:lnTo>
                  <a:pt x="37020" y="152516"/>
                </a:lnTo>
                <a:lnTo>
                  <a:pt x="50346" y="127345"/>
                </a:lnTo>
                <a:lnTo>
                  <a:pt x="68115" y="105134"/>
                </a:lnTo>
                <a:lnTo>
                  <a:pt x="87364" y="84403"/>
                </a:lnTo>
                <a:lnTo>
                  <a:pt x="108095" y="65154"/>
                </a:lnTo>
                <a:lnTo>
                  <a:pt x="130306" y="50346"/>
                </a:lnTo>
                <a:lnTo>
                  <a:pt x="153998" y="35539"/>
                </a:lnTo>
                <a:lnTo>
                  <a:pt x="179172" y="22212"/>
                </a:lnTo>
                <a:lnTo>
                  <a:pt x="207306" y="13327"/>
                </a:lnTo>
                <a:lnTo>
                  <a:pt x="233959" y="59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329112" y="1790700"/>
            <a:ext cx="2041525" cy="4411663"/>
          </a:xfrm>
          <a:custGeom>
            <a:avLst/>
            <a:gdLst>
              <a:gd name="connsiteX0" fmla="*/ 262093 w 2515790"/>
              <a:gd name="connsiteY0" fmla="*/ 0 h 5429897"/>
              <a:gd name="connsiteX1" fmla="*/ 291708 w 2515790"/>
              <a:gd name="connsiteY1" fmla="*/ 0 h 5429897"/>
              <a:gd name="connsiteX2" fmla="*/ 506417 w 2515790"/>
              <a:gd name="connsiteY2" fmla="*/ 0 h 5429897"/>
              <a:gd name="connsiteX3" fmla="*/ 515301 w 2515790"/>
              <a:gd name="connsiteY3" fmla="*/ 0 h 5429897"/>
              <a:gd name="connsiteX4" fmla="*/ 525666 w 2515790"/>
              <a:gd name="connsiteY4" fmla="*/ 2962 h 5429897"/>
              <a:gd name="connsiteX5" fmla="*/ 536032 w 2515790"/>
              <a:gd name="connsiteY5" fmla="*/ 7405 h 5429897"/>
              <a:gd name="connsiteX6" fmla="*/ 543435 w 2515790"/>
              <a:gd name="connsiteY6" fmla="*/ 14808 h 5429897"/>
              <a:gd name="connsiteX7" fmla="*/ 550838 w 2515790"/>
              <a:gd name="connsiteY7" fmla="*/ 22212 h 5429897"/>
              <a:gd name="connsiteX8" fmla="*/ 555280 w 2515790"/>
              <a:gd name="connsiteY8" fmla="*/ 32576 h 5429897"/>
              <a:gd name="connsiteX9" fmla="*/ 558243 w 2515790"/>
              <a:gd name="connsiteY9" fmla="*/ 42942 h 5429897"/>
              <a:gd name="connsiteX10" fmla="*/ 561204 w 2515790"/>
              <a:gd name="connsiteY10" fmla="*/ 54788 h 5429897"/>
              <a:gd name="connsiteX11" fmla="*/ 561204 w 2515790"/>
              <a:gd name="connsiteY11" fmla="*/ 69596 h 5429897"/>
              <a:gd name="connsiteX12" fmla="*/ 562685 w 2515790"/>
              <a:gd name="connsiteY12" fmla="*/ 84403 h 5429897"/>
              <a:gd name="connsiteX13" fmla="*/ 570088 w 2515790"/>
              <a:gd name="connsiteY13" fmla="*/ 112537 h 5429897"/>
              <a:gd name="connsiteX14" fmla="*/ 584895 w 2515790"/>
              <a:gd name="connsiteY14" fmla="*/ 137710 h 5429897"/>
              <a:gd name="connsiteX15" fmla="*/ 602665 w 2515790"/>
              <a:gd name="connsiteY15" fmla="*/ 159921 h 5429897"/>
              <a:gd name="connsiteX16" fmla="*/ 624876 w 2515790"/>
              <a:gd name="connsiteY16" fmla="*/ 177691 h 5429897"/>
              <a:gd name="connsiteX17" fmla="*/ 650049 w 2515790"/>
              <a:gd name="connsiteY17" fmla="*/ 192498 h 5429897"/>
              <a:gd name="connsiteX18" fmla="*/ 678183 w 2515790"/>
              <a:gd name="connsiteY18" fmla="*/ 199901 h 5429897"/>
              <a:gd name="connsiteX19" fmla="*/ 692990 w 2515790"/>
              <a:gd name="connsiteY19" fmla="*/ 201383 h 5429897"/>
              <a:gd name="connsiteX20" fmla="*/ 707798 w 2515790"/>
              <a:gd name="connsiteY20" fmla="*/ 201383 h 5429897"/>
              <a:gd name="connsiteX21" fmla="*/ 1807994 w 2515790"/>
              <a:gd name="connsiteY21" fmla="*/ 201383 h 5429897"/>
              <a:gd name="connsiteX22" fmla="*/ 1824281 w 2515790"/>
              <a:gd name="connsiteY22" fmla="*/ 201383 h 5429897"/>
              <a:gd name="connsiteX23" fmla="*/ 1839089 w 2515790"/>
              <a:gd name="connsiteY23" fmla="*/ 199901 h 5429897"/>
              <a:gd name="connsiteX24" fmla="*/ 1865743 w 2515790"/>
              <a:gd name="connsiteY24" fmla="*/ 192498 h 5429897"/>
              <a:gd name="connsiteX25" fmla="*/ 1890915 w 2515790"/>
              <a:gd name="connsiteY25" fmla="*/ 177691 h 5429897"/>
              <a:gd name="connsiteX26" fmla="*/ 1913127 w 2515790"/>
              <a:gd name="connsiteY26" fmla="*/ 159921 h 5429897"/>
              <a:gd name="connsiteX27" fmla="*/ 1933857 w 2515790"/>
              <a:gd name="connsiteY27" fmla="*/ 137710 h 5429897"/>
              <a:gd name="connsiteX28" fmla="*/ 1945703 w 2515790"/>
              <a:gd name="connsiteY28" fmla="*/ 112537 h 5429897"/>
              <a:gd name="connsiteX29" fmla="*/ 1956068 w 2515790"/>
              <a:gd name="connsiteY29" fmla="*/ 84403 h 5429897"/>
              <a:gd name="connsiteX30" fmla="*/ 1956068 w 2515790"/>
              <a:gd name="connsiteY30" fmla="*/ 69596 h 5429897"/>
              <a:gd name="connsiteX31" fmla="*/ 1957548 w 2515790"/>
              <a:gd name="connsiteY31" fmla="*/ 54788 h 5429897"/>
              <a:gd name="connsiteX32" fmla="*/ 1957548 w 2515790"/>
              <a:gd name="connsiteY32" fmla="*/ 42942 h 5429897"/>
              <a:gd name="connsiteX33" fmla="*/ 1960510 w 2515790"/>
              <a:gd name="connsiteY33" fmla="*/ 32576 h 5429897"/>
              <a:gd name="connsiteX34" fmla="*/ 1964952 w 2515790"/>
              <a:gd name="connsiteY34" fmla="*/ 22212 h 5429897"/>
              <a:gd name="connsiteX35" fmla="*/ 1972355 w 2515790"/>
              <a:gd name="connsiteY35" fmla="*/ 14808 h 5429897"/>
              <a:gd name="connsiteX36" fmla="*/ 1979760 w 2515790"/>
              <a:gd name="connsiteY36" fmla="*/ 7405 h 5429897"/>
              <a:gd name="connsiteX37" fmla="*/ 1990125 w 2515790"/>
              <a:gd name="connsiteY37" fmla="*/ 2962 h 5429897"/>
              <a:gd name="connsiteX38" fmla="*/ 2000491 w 2515790"/>
              <a:gd name="connsiteY38" fmla="*/ 0 h 5429897"/>
              <a:gd name="connsiteX39" fmla="*/ 2012337 w 2515790"/>
              <a:gd name="connsiteY39" fmla="*/ 0 h 5429897"/>
              <a:gd name="connsiteX40" fmla="*/ 2224082 w 2515790"/>
              <a:gd name="connsiteY40" fmla="*/ 0 h 5429897"/>
              <a:gd name="connsiteX41" fmla="*/ 2255179 w 2515790"/>
              <a:gd name="connsiteY41" fmla="*/ 0 h 5429897"/>
              <a:gd name="connsiteX42" fmla="*/ 2281832 w 2515790"/>
              <a:gd name="connsiteY42" fmla="*/ 5923 h 5429897"/>
              <a:gd name="connsiteX43" fmla="*/ 2311447 w 2515790"/>
              <a:gd name="connsiteY43" fmla="*/ 13327 h 5429897"/>
              <a:gd name="connsiteX44" fmla="*/ 2336620 w 2515790"/>
              <a:gd name="connsiteY44" fmla="*/ 22212 h 5429897"/>
              <a:gd name="connsiteX45" fmla="*/ 2364755 w 2515790"/>
              <a:gd name="connsiteY45" fmla="*/ 35539 h 5429897"/>
              <a:gd name="connsiteX46" fmla="*/ 2386966 w 2515790"/>
              <a:gd name="connsiteY46" fmla="*/ 50346 h 5429897"/>
              <a:gd name="connsiteX47" fmla="*/ 2409176 w 2515790"/>
              <a:gd name="connsiteY47" fmla="*/ 65154 h 5429897"/>
              <a:gd name="connsiteX48" fmla="*/ 2431388 w 2515790"/>
              <a:gd name="connsiteY48" fmla="*/ 84403 h 5429897"/>
              <a:gd name="connsiteX49" fmla="*/ 2449157 w 2515790"/>
              <a:gd name="connsiteY49" fmla="*/ 105134 h 5429897"/>
              <a:gd name="connsiteX50" fmla="*/ 2466927 w 2515790"/>
              <a:gd name="connsiteY50" fmla="*/ 127345 h 5429897"/>
              <a:gd name="connsiteX51" fmla="*/ 2481733 w 2515790"/>
              <a:gd name="connsiteY51" fmla="*/ 152516 h 5429897"/>
              <a:gd name="connsiteX52" fmla="*/ 2493579 w 2515790"/>
              <a:gd name="connsiteY52" fmla="*/ 177691 h 5429897"/>
              <a:gd name="connsiteX53" fmla="*/ 2503945 w 2515790"/>
              <a:gd name="connsiteY53" fmla="*/ 204344 h 5429897"/>
              <a:gd name="connsiteX54" fmla="*/ 2508386 w 2515790"/>
              <a:gd name="connsiteY54" fmla="*/ 232478 h 5429897"/>
              <a:gd name="connsiteX55" fmla="*/ 2512829 w 2515790"/>
              <a:gd name="connsiteY55" fmla="*/ 262093 h 5429897"/>
              <a:gd name="connsiteX56" fmla="*/ 2515790 w 2515790"/>
              <a:gd name="connsiteY56" fmla="*/ 291708 h 5429897"/>
              <a:gd name="connsiteX57" fmla="*/ 2515790 w 2515790"/>
              <a:gd name="connsiteY57" fmla="*/ 5139671 h 5429897"/>
              <a:gd name="connsiteX58" fmla="*/ 2512829 w 2515790"/>
              <a:gd name="connsiteY58" fmla="*/ 5169286 h 5429897"/>
              <a:gd name="connsiteX59" fmla="*/ 2508386 w 2515790"/>
              <a:gd name="connsiteY59" fmla="*/ 5198901 h 5429897"/>
              <a:gd name="connsiteX60" fmla="*/ 2503945 w 2515790"/>
              <a:gd name="connsiteY60" fmla="*/ 5227035 h 5429897"/>
              <a:gd name="connsiteX61" fmla="*/ 2493579 w 2515790"/>
              <a:gd name="connsiteY61" fmla="*/ 5253688 h 5429897"/>
              <a:gd name="connsiteX62" fmla="*/ 2481733 w 2515790"/>
              <a:gd name="connsiteY62" fmla="*/ 5278861 h 5429897"/>
              <a:gd name="connsiteX63" fmla="*/ 2466927 w 2515790"/>
              <a:gd name="connsiteY63" fmla="*/ 5301073 h 5429897"/>
              <a:gd name="connsiteX64" fmla="*/ 2449157 w 2515790"/>
              <a:gd name="connsiteY64" fmla="*/ 5323283 h 5429897"/>
              <a:gd name="connsiteX65" fmla="*/ 2431388 w 2515790"/>
              <a:gd name="connsiteY65" fmla="*/ 5345495 h 5429897"/>
              <a:gd name="connsiteX66" fmla="*/ 2409176 w 2515790"/>
              <a:gd name="connsiteY66" fmla="*/ 5363264 h 5429897"/>
              <a:gd name="connsiteX67" fmla="*/ 2386966 w 2515790"/>
              <a:gd name="connsiteY67" fmla="*/ 5381034 h 5429897"/>
              <a:gd name="connsiteX68" fmla="*/ 2364755 w 2515790"/>
              <a:gd name="connsiteY68" fmla="*/ 5395840 h 5429897"/>
              <a:gd name="connsiteX69" fmla="*/ 2336620 w 2515790"/>
              <a:gd name="connsiteY69" fmla="*/ 5407687 h 5429897"/>
              <a:gd name="connsiteX70" fmla="*/ 2311447 w 2515790"/>
              <a:gd name="connsiteY70" fmla="*/ 5418052 h 5429897"/>
              <a:gd name="connsiteX71" fmla="*/ 2281832 w 2515790"/>
              <a:gd name="connsiteY71" fmla="*/ 5425455 h 5429897"/>
              <a:gd name="connsiteX72" fmla="*/ 2255179 w 2515790"/>
              <a:gd name="connsiteY72" fmla="*/ 5428416 h 5429897"/>
              <a:gd name="connsiteX73" fmla="*/ 2224082 w 2515790"/>
              <a:gd name="connsiteY73" fmla="*/ 5429897 h 5429897"/>
              <a:gd name="connsiteX74" fmla="*/ 291708 w 2515790"/>
              <a:gd name="connsiteY74" fmla="*/ 5429897 h 5429897"/>
              <a:gd name="connsiteX75" fmla="*/ 262093 w 2515790"/>
              <a:gd name="connsiteY75" fmla="*/ 5428416 h 5429897"/>
              <a:gd name="connsiteX76" fmla="*/ 233959 w 2515790"/>
              <a:gd name="connsiteY76" fmla="*/ 5425455 h 5429897"/>
              <a:gd name="connsiteX77" fmla="*/ 207306 w 2515790"/>
              <a:gd name="connsiteY77" fmla="*/ 5418052 h 5429897"/>
              <a:gd name="connsiteX78" fmla="*/ 179172 w 2515790"/>
              <a:gd name="connsiteY78" fmla="*/ 5407687 h 5429897"/>
              <a:gd name="connsiteX79" fmla="*/ 153998 w 2515790"/>
              <a:gd name="connsiteY79" fmla="*/ 5395840 h 5429897"/>
              <a:gd name="connsiteX80" fmla="*/ 130306 w 2515790"/>
              <a:gd name="connsiteY80" fmla="*/ 5381034 h 5429897"/>
              <a:gd name="connsiteX81" fmla="*/ 108095 w 2515790"/>
              <a:gd name="connsiteY81" fmla="*/ 5363264 h 5429897"/>
              <a:gd name="connsiteX82" fmla="*/ 87364 w 2515790"/>
              <a:gd name="connsiteY82" fmla="*/ 5345495 h 5429897"/>
              <a:gd name="connsiteX83" fmla="*/ 68115 w 2515790"/>
              <a:gd name="connsiteY83" fmla="*/ 5323283 h 5429897"/>
              <a:gd name="connsiteX84" fmla="*/ 50346 w 2515790"/>
              <a:gd name="connsiteY84" fmla="*/ 5301073 h 5429897"/>
              <a:gd name="connsiteX85" fmla="*/ 37020 w 2515790"/>
              <a:gd name="connsiteY85" fmla="*/ 5278861 h 5429897"/>
              <a:gd name="connsiteX86" fmla="*/ 25173 w 2515790"/>
              <a:gd name="connsiteY86" fmla="*/ 5253688 h 5429897"/>
              <a:gd name="connsiteX87" fmla="*/ 14808 w 2515790"/>
              <a:gd name="connsiteY87" fmla="*/ 5227035 h 5429897"/>
              <a:gd name="connsiteX88" fmla="*/ 7405 w 2515790"/>
              <a:gd name="connsiteY88" fmla="*/ 5198901 h 5429897"/>
              <a:gd name="connsiteX89" fmla="*/ 2963 w 2515790"/>
              <a:gd name="connsiteY89" fmla="*/ 5169286 h 5429897"/>
              <a:gd name="connsiteX90" fmla="*/ 0 w 2515790"/>
              <a:gd name="connsiteY90" fmla="*/ 5139671 h 5429897"/>
              <a:gd name="connsiteX91" fmla="*/ 0 w 2515790"/>
              <a:gd name="connsiteY91" fmla="*/ 291708 h 5429897"/>
              <a:gd name="connsiteX92" fmla="*/ 2963 w 2515790"/>
              <a:gd name="connsiteY92" fmla="*/ 262093 h 5429897"/>
              <a:gd name="connsiteX93" fmla="*/ 7405 w 2515790"/>
              <a:gd name="connsiteY93" fmla="*/ 232478 h 5429897"/>
              <a:gd name="connsiteX94" fmla="*/ 14808 w 2515790"/>
              <a:gd name="connsiteY94" fmla="*/ 204344 h 5429897"/>
              <a:gd name="connsiteX95" fmla="*/ 25173 w 2515790"/>
              <a:gd name="connsiteY95" fmla="*/ 177691 h 5429897"/>
              <a:gd name="connsiteX96" fmla="*/ 37020 w 2515790"/>
              <a:gd name="connsiteY96" fmla="*/ 152516 h 5429897"/>
              <a:gd name="connsiteX97" fmla="*/ 50346 w 2515790"/>
              <a:gd name="connsiteY97" fmla="*/ 127345 h 5429897"/>
              <a:gd name="connsiteX98" fmla="*/ 68115 w 2515790"/>
              <a:gd name="connsiteY98" fmla="*/ 105134 h 5429897"/>
              <a:gd name="connsiteX99" fmla="*/ 87364 w 2515790"/>
              <a:gd name="connsiteY99" fmla="*/ 84403 h 5429897"/>
              <a:gd name="connsiteX100" fmla="*/ 108095 w 2515790"/>
              <a:gd name="connsiteY100" fmla="*/ 65154 h 5429897"/>
              <a:gd name="connsiteX101" fmla="*/ 130306 w 2515790"/>
              <a:gd name="connsiteY101" fmla="*/ 50346 h 5429897"/>
              <a:gd name="connsiteX102" fmla="*/ 153998 w 2515790"/>
              <a:gd name="connsiteY102" fmla="*/ 35539 h 5429897"/>
              <a:gd name="connsiteX103" fmla="*/ 179172 w 2515790"/>
              <a:gd name="connsiteY103" fmla="*/ 22212 h 5429897"/>
              <a:gd name="connsiteX104" fmla="*/ 207306 w 2515790"/>
              <a:gd name="connsiteY104" fmla="*/ 13327 h 5429897"/>
              <a:gd name="connsiteX105" fmla="*/ 233959 w 2515790"/>
              <a:gd name="connsiteY105" fmla="*/ 5923 h 542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2515790" h="5429897">
                <a:moveTo>
                  <a:pt x="262093" y="0"/>
                </a:moveTo>
                <a:lnTo>
                  <a:pt x="291708" y="0"/>
                </a:lnTo>
                <a:lnTo>
                  <a:pt x="506417" y="0"/>
                </a:lnTo>
                <a:lnTo>
                  <a:pt x="515301" y="0"/>
                </a:lnTo>
                <a:lnTo>
                  <a:pt x="525666" y="2962"/>
                </a:lnTo>
                <a:lnTo>
                  <a:pt x="536032" y="7405"/>
                </a:lnTo>
                <a:lnTo>
                  <a:pt x="543435" y="14808"/>
                </a:lnTo>
                <a:lnTo>
                  <a:pt x="550838" y="22212"/>
                </a:lnTo>
                <a:lnTo>
                  <a:pt x="555280" y="32576"/>
                </a:lnTo>
                <a:lnTo>
                  <a:pt x="558243" y="42942"/>
                </a:lnTo>
                <a:lnTo>
                  <a:pt x="561204" y="54788"/>
                </a:lnTo>
                <a:lnTo>
                  <a:pt x="561204" y="69596"/>
                </a:lnTo>
                <a:lnTo>
                  <a:pt x="562685" y="84403"/>
                </a:lnTo>
                <a:lnTo>
                  <a:pt x="570088" y="112537"/>
                </a:lnTo>
                <a:lnTo>
                  <a:pt x="584895" y="137710"/>
                </a:lnTo>
                <a:lnTo>
                  <a:pt x="602665" y="159921"/>
                </a:lnTo>
                <a:lnTo>
                  <a:pt x="624876" y="177691"/>
                </a:lnTo>
                <a:lnTo>
                  <a:pt x="650049" y="192498"/>
                </a:lnTo>
                <a:lnTo>
                  <a:pt x="678183" y="199901"/>
                </a:lnTo>
                <a:lnTo>
                  <a:pt x="692990" y="201383"/>
                </a:lnTo>
                <a:lnTo>
                  <a:pt x="707798" y="201383"/>
                </a:lnTo>
                <a:lnTo>
                  <a:pt x="1807994" y="201383"/>
                </a:lnTo>
                <a:lnTo>
                  <a:pt x="1824281" y="201383"/>
                </a:lnTo>
                <a:lnTo>
                  <a:pt x="1839089" y="199901"/>
                </a:lnTo>
                <a:lnTo>
                  <a:pt x="1865743" y="192498"/>
                </a:lnTo>
                <a:lnTo>
                  <a:pt x="1890915" y="177691"/>
                </a:lnTo>
                <a:lnTo>
                  <a:pt x="1913127" y="159921"/>
                </a:lnTo>
                <a:lnTo>
                  <a:pt x="1933857" y="137710"/>
                </a:lnTo>
                <a:lnTo>
                  <a:pt x="1945703" y="112537"/>
                </a:lnTo>
                <a:lnTo>
                  <a:pt x="1956068" y="84403"/>
                </a:lnTo>
                <a:lnTo>
                  <a:pt x="1956068" y="69596"/>
                </a:lnTo>
                <a:lnTo>
                  <a:pt x="1957548" y="54788"/>
                </a:lnTo>
                <a:lnTo>
                  <a:pt x="1957548" y="42942"/>
                </a:lnTo>
                <a:lnTo>
                  <a:pt x="1960510" y="32576"/>
                </a:lnTo>
                <a:lnTo>
                  <a:pt x="1964952" y="22212"/>
                </a:lnTo>
                <a:lnTo>
                  <a:pt x="1972355" y="14808"/>
                </a:lnTo>
                <a:lnTo>
                  <a:pt x="1979760" y="7405"/>
                </a:lnTo>
                <a:lnTo>
                  <a:pt x="1990125" y="2962"/>
                </a:lnTo>
                <a:lnTo>
                  <a:pt x="2000491" y="0"/>
                </a:lnTo>
                <a:lnTo>
                  <a:pt x="2012337" y="0"/>
                </a:lnTo>
                <a:lnTo>
                  <a:pt x="2224082" y="0"/>
                </a:lnTo>
                <a:lnTo>
                  <a:pt x="2255179" y="0"/>
                </a:lnTo>
                <a:lnTo>
                  <a:pt x="2281832" y="5923"/>
                </a:lnTo>
                <a:lnTo>
                  <a:pt x="2311447" y="13327"/>
                </a:lnTo>
                <a:lnTo>
                  <a:pt x="2336620" y="22212"/>
                </a:lnTo>
                <a:lnTo>
                  <a:pt x="2364755" y="35539"/>
                </a:lnTo>
                <a:lnTo>
                  <a:pt x="2386966" y="50346"/>
                </a:lnTo>
                <a:lnTo>
                  <a:pt x="2409176" y="65154"/>
                </a:lnTo>
                <a:lnTo>
                  <a:pt x="2431388" y="84403"/>
                </a:lnTo>
                <a:lnTo>
                  <a:pt x="2449157" y="105134"/>
                </a:lnTo>
                <a:lnTo>
                  <a:pt x="2466927" y="127345"/>
                </a:lnTo>
                <a:lnTo>
                  <a:pt x="2481733" y="152516"/>
                </a:lnTo>
                <a:lnTo>
                  <a:pt x="2493579" y="177691"/>
                </a:lnTo>
                <a:lnTo>
                  <a:pt x="2503945" y="204344"/>
                </a:lnTo>
                <a:lnTo>
                  <a:pt x="2508386" y="232478"/>
                </a:lnTo>
                <a:lnTo>
                  <a:pt x="2512829" y="262093"/>
                </a:lnTo>
                <a:lnTo>
                  <a:pt x="2515790" y="291708"/>
                </a:lnTo>
                <a:lnTo>
                  <a:pt x="2515790" y="5139671"/>
                </a:lnTo>
                <a:lnTo>
                  <a:pt x="2512829" y="5169286"/>
                </a:lnTo>
                <a:lnTo>
                  <a:pt x="2508386" y="5198901"/>
                </a:lnTo>
                <a:lnTo>
                  <a:pt x="2503945" y="5227035"/>
                </a:lnTo>
                <a:lnTo>
                  <a:pt x="2493579" y="5253688"/>
                </a:lnTo>
                <a:lnTo>
                  <a:pt x="2481733" y="5278861"/>
                </a:lnTo>
                <a:lnTo>
                  <a:pt x="2466927" y="5301073"/>
                </a:lnTo>
                <a:lnTo>
                  <a:pt x="2449157" y="5323283"/>
                </a:lnTo>
                <a:lnTo>
                  <a:pt x="2431388" y="5345495"/>
                </a:lnTo>
                <a:lnTo>
                  <a:pt x="2409176" y="5363264"/>
                </a:lnTo>
                <a:lnTo>
                  <a:pt x="2386966" y="5381034"/>
                </a:lnTo>
                <a:lnTo>
                  <a:pt x="2364755" y="5395840"/>
                </a:lnTo>
                <a:lnTo>
                  <a:pt x="2336620" y="5407687"/>
                </a:lnTo>
                <a:lnTo>
                  <a:pt x="2311447" y="5418052"/>
                </a:lnTo>
                <a:lnTo>
                  <a:pt x="2281832" y="5425455"/>
                </a:lnTo>
                <a:lnTo>
                  <a:pt x="2255179" y="5428416"/>
                </a:lnTo>
                <a:lnTo>
                  <a:pt x="2224082" y="5429897"/>
                </a:lnTo>
                <a:lnTo>
                  <a:pt x="291708" y="5429897"/>
                </a:lnTo>
                <a:lnTo>
                  <a:pt x="262093" y="5428416"/>
                </a:lnTo>
                <a:lnTo>
                  <a:pt x="233959" y="5425455"/>
                </a:lnTo>
                <a:lnTo>
                  <a:pt x="207306" y="5418052"/>
                </a:lnTo>
                <a:lnTo>
                  <a:pt x="179172" y="5407687"/>
                </a:lnTo>
                <a:lnTo>
                  <a:pt x="153998" y="5395840"/>
                </a:lnTo>
                <a:lnTo>
                  <a:pt x="130306" y="5381034"/>
                </a:lnTo>
                <a:lnTo>
                  <a:pt x="108095" y="5363264"/>
                </a:lnTo>
                <a:lnTo>
                  <a:pt x="87364" y="5345495"/>
                </a:lnTo>
                <a:lnTo>
                  <a:pt x="68115" y="5323283"/>
                </a:lnTo>
                <a:lnTo>
                  <a:pt x="50346" y="5301073"/>
                </a:lnTo>
                <a:lnTo>
                  <a:pt x="37020" y="5278861"/>
                </a:lnTo>
                <a:lnTo>
                  <a:pt x="25173" y="5253688"/>
                </a:lnTo>
                <a:lnTo>
                  <a:pt x="14808" y="5227035"/>
                </a:lnTo>
                <a:lnTo>
                  <a:pt x="7405" y="5198901"/>
                </a:lnTo>
                <a:lnTo>
                  <a:pt x="2963" y="5169286"/>
                </a:lnTo>
                <a:lnTo>
                  <a:pt x="0" y="5139671"/>
                </a:lnTo>
                <a:lnTo>
                  <a:pt x="0" y="291708"/>
                </a:lnTo>
                <a:lnTo>
                  <a:pt x="2963" y="262093"/>
                </a:lnTo>
                <a:lnTo>
                  <a:pt x="7405" y="232478"/>
                </a:lnTo>
                <a:lnTo>
                  <a:pt x="14808" y="204344"/>
                </a:lnTo>
                <a:lnTo>
                  <a:pt x="25173" y="177691"/>
                </a:lnTo>
                <a:lnTo>
                  <a:pt x="37020" y="152516"/>
                </a:lnTo>
                <a:lnTo>
                  <a:pt x="50346" y="127345"/>
                </a:lnTo>
                <a:lnTo>
                  <a:pt x="68115" y="105134"/>
                </a:lnTo>
                <a:lnTo>
                  <a:pt x="87364" y="84403"/>
                </a:lnTo>
                <a:lnTo>
                  <a:pt x="108095" y="65154"/>
                </a:lnTo>
                <a:lnTo>
                  <a:pt x="130306" y="50346"/>
                </a:lnTo>
                <a:lnTo>
                  <a:pt x="153998" y="35539"/>
                </a:lnTo>
                <a:lnTo>
                  <a:pt x="179172" y="22212"/>
                </a:lnTo>
                <a:lnTo>
                  <a:pt x="207306" y="13327"/>
                </a:lnTo>
                <a:lnTo>
                  <a:pt x="233959" y="59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52869" y="2857207"/>
            <a:ext cx="4578350" cy="2852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330325" y="3262312"/>
            <a:ext cx="4211638" cy="2635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51574" y="0"/>
            <a:ext cx="5940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71624" y="0"/>
            <a:ext cx="501491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080250" y="838200"/>
            <a:ext cx="5111750" cy="510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705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5313" y="0"/>
            <a:ext cx="3887787" cy="4243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041523" y="2024062"/>
            <a:ext cx="3729039" cy="48339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09613" y="0"/>
            <a:ext cx="585946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508375"/>
            <a:ext cx="12191999" cy="259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394574" y="0"/>
            <a:ext cx="4797426" cy="3027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991724" y="3027362"/>
            <a:ext cx="2200275" cy="38306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8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8CE6C5-BECE-4832-B6B9-9EF59D9B4D03}"/>
              </a:ext>
            </a:extLst>
          </p:cNvPr>
          <p:cNvCxnSpPr/>
          <p:nvPr/>
        </p:nvCxnSpPr>
        <p:spPr>
          <a:xfrm>
            <a:off x="1451428" y="-272033"/>
            <a:ext cx="0" cy="7130033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B7C4CD8-B016-4102-A339-EC56005CB688}"/>
              </a:ext>
            </a:extLst>
          </p:cNvPr>
          <p:cNvCxnSpPr/>
          <p:nvPr/>
        </p:nvCxnSpPr>
        <p:spPr>
          <a:xfrm>
            <a:off x="10653486" y="-286583"/>
            <a:ext cx="0" cy="7130033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7484A03-E0A6-43C4-96F8-4D4F01EC1030}"/>
              </a:ext>
            </a:extLst>
          </p:cNvPr>
          <p:cNvCxnSpPr/>
          <p:nvPr/>
        </p:nvCxnSpPr>
        <p:spPr>
          <a:xfrm>
            <a:off x="1451428" y="5094514"/>
            <a:ext cx="92456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C9C7278-C4B4-428B-A359-606B66B2A9E1}"/>
              </a:ext>
            </a:extLst>
          </p:cNvPr>
          <p:cNvCxnSpPr/>
          <p:nvPr/>
        </p:nvCxnSpPr>
        <p:spPr>
          <a:xfrm>
            <a:off x="1407885" y="6255657"/>
            <a:ext cx="92456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17784" y="5181062"/>
            <a:ext cx="697784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ID" sz="6000" b="1" spc="600" dirty="0">
                <a:solidFill>
                  <a:schemeClr val="bg1"/>
                </a:solidFill>
                <a:latin typeface="Castellar" panose="020A0402060406010301" pitchFamily="18" charset="0"/>
                <a:ea typeface="Kozuka Mincho Pro M" panose="02020600000000000000" pitchFamily="18" charset="-128"/>
              </a:rPr>
              <a:t>Morimoto</a:t>
            </a:r>
            <a:endParaRPr lang="en-ID" sz="6000" b="1" spc="600" dirty="0">
              <a:solidFill>
                <a:schemeClr val="bg1"/>
              </a:solidFill>
              <a:latin typeface="Castellar" panose="020A0402060406010301" pitchFamily="18" charset="0"/>
              <a:ea typeface="Kozuka Mincho Pro M" panose="02020600000000000000" pitchFamily="1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17784" y="6375388"/>
            <a:ext cx="6977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spc="600" dirty="0">
                <a:solidFill>
                  <a:schemeClr val="bg1"/>
                </a:solidFill>
                <a:latin typeface="Libre Baskerville" panose="02000000000000000000" pitchFamily="2" charset="0"/>
              </a:rPr>
              <a:t>presentation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651F9649-6FD7-4D55-B015-4062C1BA1D53}"/>
              </a:ext>
            </a:extLst>
          </p:cNvPr>
          <p:cNvSpPr txBox="1"/>
          <p:nvPr/>
        </p:nvSpPr>
        <p:spPr>
          <a:xfrm rot="16200000">
            <a:off x="-1014186" y="2990489"/>
            <a:ext cx="3436257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031626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Bodoni MT Poster Compressed" panose="02070706080601050204" pitchFamily="18" charset="0"/>
              </a:rPr>
              <a:t>CREATIVE POWERPOINT DESIGN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BEEA5981-A495-41D7-9561-3C9322AE0D6B}"/>
              </a:ext>
            </a:extLst>
          </p:cNvPr>
          <p:cNvSpPr txBox="1"/>
          <p:nvPr/>
        </p:nvSpPr>
        <p:spPr>
          <a:xfrm>
            <a:off x="1538513" y="336995"/>
            <a:ext cx="9681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600" dirty="0">
                <a:solidFill>
                  <a:schemeClr val="bg1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PLAN SUMMARY / FINANCING / CORPORATE PUBLICITY</a:t>
            </a:r>
            <a:endParaRPr lang="en-ID" sz="1100" spc="600" dirty="0">
              <a:solidFill>
                <a:schemeClr val="bg1"/>
              </a:solidFill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90B5FABC-43F7-4975-8164-DFC5ED7A2FD5}"/>
              </a:ext>
            </a:extLst>
          </p:cNvPr>
          <p:cNvSpPr/>
          <p:nvPr/>
        </p:nvSpPr>
        <p:spPr>
          <a:xfrm>
            <a:off x="4506692" y="1237150"/>
            <a:ext cx="3047985" cy="3846281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1">
            <a:blip r:embed="rId3"/>
            <a:srcRect/>
            <a:stretch>
              <a:fillRect t="-49000" b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31402D99-7806-4DA2-ACF8-D54CCEC82D30}"/>
              </a:ext>
            </a:extLst>
          </p:cNvPr>
          <p:cNvSpPr txBox="1"/>
          <p:nvPr/>
        </p:nvSpPr>
        <p:spPr>
          <a:xfrm rot="16200000">
            <a:off x="9713138" y="2990489"/>
            <a:ext cx="3436257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031626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Bodoni MT Poster Compressed" panose="02070706080601050204" pitchFamily="18" charset="0"/>
              </a:rPr>
              <a:t>CREATIVE POWERPOINT 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35406" y="1700265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7550" y="1489756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5406" y="4228559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5406" y="3908967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5406" y="5548184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5406" y="5228592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18268" y="4240374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18268" y="3920782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18268" y="5559999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18268" y="5240407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8A45B606-99B7-411B-BE66-975CF83BDB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7966"/>
          <a:stretch/>
        </p:blipFill>
        <p:spPr>
          <a:xfrm>
            <a:off x="296182" y="0"/>
            <a:ext cx="2708276" cy="522348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974437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257691"/>
            <a:ext cx="4279037" cy="4908440"/>
          </a:xfrm>
          <a:prstGeom prst="rect">
            <a:avLst/>
          </a:prstGeom>
          <a:solidFill>
            <a:srgbClr val="42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722051" y="2780328"/>
            <a:ext cx="26692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Grow Where Your Planted.</a:t>
            </a:r>
            <a:endParaRPr lang="en-ID" sz="3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44791" y="2605330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051" y="1937132"/>
            <a:ext cx="301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rgbClr val="62BD69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44791" y="2267982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44791" y="4046322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791" y="3726730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4791" y="5516885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4791" y="5197293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2051" y="5194309"/>
            <a:ext cx="2109925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4791" y="825182"/>
            <a:ext cx="3964618" cy="70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rimson Text" panose="02000503000000000000" pitchFamily="2" charset="0"/>
              </a:rPr>
              <a:t>Lorem ipsum dolor sit </a:t>
            </a:r>
            <a:r>
              <a:rPr lang="en-US" sz="1400" dirty="0" err="1">
                <a:latin typeface="Crimson Text" panose="02000503000000000000" pitchFamily="2" charset="0"/>
              </a:rPr>
              <a:t>amet</a:t>
            </a:r>
            <a:r>
              <a:rPr lang="en-US" sz="1400" dirty="0">
                <a:latin typeface="Crimson Text" panose="02000503000000000000" pitchFamily="2" charset="0"/>
              </a:rPr>
              <a:t>, </a:t>
            </a:r>
            <a:r>
              <a:rPr lang="en-US" sz="1400" dirty="0" err="1">
                <a:latin typeface="Crimson Text" panose="02000503000000000000" pitchFamily="2" charset="0"/>
              </a:rPr>
              <a:t>consectetur</a:t>
            </a:r>
            <a:r>
              <a:rPr lang="en-US" sz="1400" dirty="0">
                <a:latin typeface="Crimson Text" panose="02000503000000000000" pitchFamily="2" charset="0"/>
              </a:rPr>
              <a:t> </a:t>
            </a:r>
            <a:r>
              <a:rPr lang="en-US" sz="1400" dirty="0" err="1">
                <a:latin typeface="Crimson Text" panose="02000503000000000000" pitchFamily="2" charset="0"/>
              </a:rPr>
              <a:t>adipiscing</a:t>
            </a:r>
            <a:r>
              <a:rPr lang="en-US" sz="1400" dirty="0">
                <a:latin typeface="Crimson Text" panose="02000503000000000000" pitchFamily="2" charset="0"/>
              </a:rPr>
              <a:t> </a:t>
            </a:r>
            <a:r>
              <a:rPr lang="en-US" sz="1400" dirty="0" err="1">
                <a:latin typeface="Crimson Text" panose="02000503000000000000" pitchFamily="2" charset="0"/>
              </a:rPr>
              <a:t>elit</a:t>
            </a:r>
            <a:r>
              <a:rPr lang="en-US" sz="1400" dirty="0">
                <a:latin typeface="Crimson Text" panose="02000503000000000000" pitchFamily="2" charset="0"/>
              </a:rPr>
              <a:t>. </a:t>
            </a:r>
            <a:r>
              <a:rPr lang="en-US" sz="1400" dirty="0" err="1">
                <a:latin typeface="Crimson Text" panose="02000503000000000000" pitchFamily="2" charset="0"/>
              </a:rPr>
              <a:t>Pellentesque</a:t>
            </a:r>
            <a:r>
              <a:rPr lang="en-US" sz="1400" dirty="0">
                <a:latin typeface="Crimson Text" panose="02000503000000000000" pitchFamily="2" charset="0"/>
              </a:rPr>
              <a:t> </a:t>
            </a:r>
            <a:r>
              <a:rPr lang="en-US" sz="1400" dirty="0" err="1">
                <a:latin typeface="Crimson Text" panose="02000503000000000000" pitchFamily="2" charset="0"/>
              </a:rPr>
              <a:t>scelerisque</a:t>
            </a:r>
            <a:r>
              <a:rPr lang="en-US" sz="1400" dirty="0">
                <a:latin typeface="Crimson Text" panose="02000503000000000000" pitchFamily="2" charset="0"/>
              </a:rPr>
              <a:t> </a:t>
            </a:r>
            <a:r>
              <a:rPr lang="en-US" sz="1400" dirty="0" err="1">
                <a:latin typeface="Crimson Text" panose="02000503000000000000" pitchFamily="2" charset="0"/>
              </a:rPr>
              <a:t>malesuada</a:t>
            </a:r>
            <a:r>
              <a:rPr lang="en-US" sz="1400" dirty="0">
                <a:latin typeface="Crimson Text" panose="02000503000000000000" pitchFamily="2" charset="0"/>
              </a:rPr>
              <a:t> libero</a:t>
            </a:r>
            <a:endParaRPr lang="en-ID" sz="1400" dirty="0">
              <a:latin typeface="Crimson Text" panose="02000503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969" y="1374173"/>
            <a:ext cx="896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Libre Baskerville" panose="02000000000000000000" pitchFamily="2" charset="0"/>
              </a:rPr>
              <a:t>Every Flower Is A Soul Blossoming </a:t>
            </a:r>
          </a:p>
          <a:p>
            <a:pPr algn="ctr"/>
            <a:r>
              <a:rPr lang="en-US" sz="3200" b="1" dirty="0">
                <a:latin typeface="Libre Baskerville" panose="02000000000000000000" pitchFamily="2" charset="0"/>
              </a:rPr>
              <a:t>In Nature.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3555" y="915390"/>
            <a:ext cx="442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4487" y="5892281"/>
            <a:ext cx="2667001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14488" y="565258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C3823"/>
                </a:solidFill>
                <a:latin typeface="Libre Baskerville" panose="02000000000000000000" pitchFamily="2" charset="0"/>
              </a:rPr>
              <a:t>Avanese</a:t>
            </a:r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 Marion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62499" y="5892281"/>
            <a:ext cx="2667001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2500" y="565258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Purple </a:t>
            </a:r>
            <a:r>
              <a:rPr lang="en-US" sz="1400" b="1" dirty="0" err="1">
                <a:solidFill>
                  <a:srgbClr val="0C3823"/>
                </a:solidFill>
                <a:latin typeface="Libre Baskerville" panose="02000000000000000000" pitchFamily="2" charset="0"/>
              </a:rPr>
              <a:t>Vigliant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10030" y="5892281"/>
            <a:ext cx="2667001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10031" y="565258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Eye of Mata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47673" y="2544438"/>
            <a:ext cx="9029358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0" y="3298190"/>
            <a:ext cx="2667000" cy="2132330"/>
          </a:xfrm>
          <a:prstGeom prst="rect">
            <a:avLst/>
          </a:prstGeo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8943" y="3564920"/>
            <a:ext cx="1269503" cy="17773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455" y="3476625"/>
            <a:ext cx="2931795" cy="195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9250" y="224436"/>
            <a:ext cx="4272750" cy="640912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63480" y="1407256"/>
            <a:ext cx="6533965" cy="512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1560990" y="2814993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0990" y="4072648"/>
            <a:ext cx="4983332" cy="89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2062" y="2206702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560990" y="5393706"/>
            <a:ext cx="2246050" cy="656947"/>
          </a:xfrm>
          <a:prstGeom prst="roundRect">
            <a:avLst>
              <a:gd name="adj" fmla="val 50000"/>
            </a:avLst>
          </a:prstGeom>
          <a:solidFill>
            <a:srgbClr val="30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/>
          <p:cNvSpPr txBox="1"/>
          <p:nvPr/>
        </p:nvSpPr>
        <p:spPr>
          <a:xfrm>
            <a:off x="1894643" y="5552902"/>
            <a:ext cx="157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Start Now!</a:t>
            </a:r>
            <a:endParaRPr lang="en-ID" sz="16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99573" y="2004506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9573" y="4657032"/>
            <a:ext cx="4844249" cy="117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61717" y="1186074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9573" y="4214320"/>
            <a:ext cx="477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261717" y="3622089"/>
            <a:ext cx="1035728" cy="0"/>
          </a:xfrm>
          <a:prstGeom prst="line">
            <a:avLst/>
          </a:prstGeom>
          <a:ln>
            <a:solidFill>
              <a:srgbClr val="3069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91953" y="5829526"/>
            <a:ext cx="4110362" cy="1028474"/>
          </a:xfrm>
          <a:prstGeom prst="rect">
            <a:avLst/>
          </a:prstGeom>
          <a:solidFill>
            <a:srgbClr val="42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/>
          <p:cNvSpPr txBox="1"/>
          <p:nvPr/>
        </p:nvSpPr>
        <p:spPr>
          <a:xfrm>
            <a:off x="1482571" y="6186291"/>
            <a:ext cx="3400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Love Your Plant Love Yourself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818F4D05-B0B6-4D90-B5AD-3953F31141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7" b="999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16200000">
            <a:off x="-264958" y="5150867"/>
            <a:ext cx="1996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1" spc="300" dirty="0">
                <a:solidFill>
                  <a:srgbClr val="62BD69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49375" y="4791691"/>
            <a:ext cx="4480763" cy="144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sapien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eu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purus</a:t>
            </a:r>
            <a:r>
              <a:rPr lang="en-US" sz="1200" dirty="0">
                <a:latin typeface="Crimson Text" panose="02000503000000000000" pitchFamily="2" charset="0"/>
              </a:rPr>
              <a:t>. Integer dictum.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9375" y="4262240"/>
            <a:ext cx="477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722916" y="2381614"/>
            <a:ext cx="2942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100" b="1" spc="600" dirty="0">
                <a:solidFill>
                  <a:srgbClr val="62BD69"/>
                </a:solidFill>
                <a:latin typeface="Libre Baskerville" panose="02000000000000000000" pitchFamily="2" charset="0"/>
              </a:rPr>
              <a:t>Presentation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96882" y="612559"/>
            <a:ext cx="6295118" cy="3070653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/>
          <p:cNvSpPr txBox="1"/>
          <p:nvPr/>
        </p:nvSpPr>
        <p:spPr>
          <a:xfrm>
            <a:off x="6649375" y="1759529"/>
            <a:ext cx="4154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Plant A Little Love, Watch A Miracle Grow.</a:t>
            </a:r>
            <a:endParaRPr lang="en-ID" sz="3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49375" y="1041254"/>
            <a:ext cx="442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chemeClr val="bg1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34802A0F-AE24-4948-8B7C-168FDBBA51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945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696720" y="5930283"/>
            <a:ext cx="5495279" cy="927716"/>
          </a:xfrm>
          <a:prstGeom prst="rect">
            <a:avLst/>
          </a:prstGeom>
          <a:solidFill>
            <a:srgbClr val="42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/>
          <p:cNvSpPr txBox="1"/>
          <p:nvPr/>
        </p:nvSpPr>
        <p:spPr>
          <a:xfrm>
            <a:off x="872971" y="1480037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4043" y="871746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12854" y="6240252"/>
            <a:ext cx="477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44D1B950-B0F7-4FE7-A2B1-9980D66957E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3667"/>
          <a:stretch>
            <a:fillRect/>
          </a:stretch>
        </p:blipFill>
        <p:spPr/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68A176F1-31F0-419D-90F8-B220148F54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0" b="2398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561330" cy="68827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31010" y="884207"/>
            <a:ext cx="5496406" cy="3195961"/>
          </a:xfrm>
          <a:prstGeom prst="rect">
            <a:avLst/>
          </a:prstGeom>
          <a:solidFill>
            <a:srgbClr val="42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7573784" y="2482188"/>
            <a:ext cx="3201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Grow Where Your Planted.</a:t>
            </a:r>
            <a:endParaRPr lang="en-ID" sz="3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73785" y="1638992"/>
            <a:ext cx="3716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rgbClr val="62BD69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93693" y="884206"/>
            <a:ext cx="5358028" cy="5973794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/>
          <p:cNvSpPr txBox="1"/>
          <p:nvPr/>
        </p:nvSpPr>
        <p:spPr>
          <a:xfrm>
            <a:off x="1966969" y="2630332"/>
            <a:ext cx="3994952" cy="338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orci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lectus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ornare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viverra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risus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Donec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neque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neque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mattis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sem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accumsan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egestas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nulla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Nulla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nulla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commodo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elementum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sapien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eu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egestas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purus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Integer dictum.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Phasellus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ac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ullamcorper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sem. Sed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venenatis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Sed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eu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urna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ultrices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tristique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urna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posue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viverra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risus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Donec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neque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re, maximus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erat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Proin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cursus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euismod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ligula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66969" y="1617860"/>
            <a:ext cx="379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73892" y="5526785"/>
            <a:ext cx="3201879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73784" y="5219008"/>
            <a:ext cx="3158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16923" y="4634233"/>
            <a:ext cx="315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35%</a:t>
            </a:r>
            <a:endParaRPr lang="en-ID" sz="32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67027EC5-FDA9-4F67-8B4D-BBEF93CF76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1722267" y="1417634"/>
            <a:ext cx="730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spc="600" dirty="0">
                <a:solidFill>
                  <a:srgbClr val="358856"/>
                </a:solidFill>
                <a:latin typeface="Libre Baskerville" panose="02000000000000000000" pitchFamily="2" charset="0"/>
              </a:rPr>
              <a:t>K.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0694" y="2309266"/>
            <a:ext cx="7430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Libre Baskerville" panose="02000000000000000000" pitchFamily="2" charset="0"/>
              </a:rPr>
              <a:t>Some Folks Make A Garden Out Of Life.</a:t>
            </a:r>
            <a:endParaRPr lang="en-ID" sz="4800" dirty="0">
              <a:latin typeface="Libre Baskerville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9092" y="1509967"/>
            <a:ext cx="170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rgbClr val="62BD69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4EA28591-6441-4E07-B35A-EF3382D7798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9" r="22809"/>
          <a:stretch>
            <a:fillRect/>
          </a:stretch>
        </p:blipFill>
        <p:spPr/>
      </p:pic>
      <p:sp>
        <p:nvSpPr>
          <p:cNvPr id="18" name="Rectangle 17"/>
          <p:cNvSpPr/>
          <p:nvPr/>
        </p:nvSpPr>
        <p:spPr>
          <a:xfrm>
            <a:off x="1546193" y="653407"/>
            <a:ext cx="10645807" cy="301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2198703" y="1801123"/>
            <a:ext cx="8605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4000" b="1" dirty="0">
              <a:latin typeface="Libre Baskerville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7862" y="1236079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0862" y="4266465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0862" y="3946873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0862" y="5586090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0862" y="5266498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3724" y="4278280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3724" y="3958688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3724" y="5597905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3724" y="5278313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799" y="1349031"/>
            <a:ext cx="4571999" cy="4571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1881478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3269202"/>
            <a:ext cx="4983332" cy="1726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accumsan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commodo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elementum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sapien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eu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purus</a:t>
            </a:r>
            <a:r>
              <a:rPr lang="en-US" sz="1200" dirty="0">
                <a:latin typeface="Crimson Text" panose="02000503000000000000" pitchFamily="2" charset="0"/>
              </a:rPr>
              <a:t>. Integer dictum </a:t>
            </a:r>
            <a:r>
              <a:rPr lang="en-US" sz="1200" dirty="0" err="1">
                <a:latin typeface="Crimson Text" panose="02000503000000000000" pitchFamily="2" charset="0"/>
              </a:rPr>
              <a:t>justo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sapien</a:t>
            </a:r>
            <a:r>
              <a:rPr lang="en-US" sz="1200" dirty="0">
                <a:latin typeface="Crimson Text" panose="02000503000000000000" pitchFamily="2" charset="0"/>
              </a:rPr>
              <a:t> pulvinar </a:t>
            </a:r>
            <a:r>
              <a:rPr lang="en-US" sz="1200" dirty="0" err="1">
                <a:latin typeface="Crimson Text" panose="02000503000000000000" pitchFamily="2" charset="0"/>
              </a:rPr>
              <a:t>tristique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1041254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6096000" y="5488272"/>
            <a:ext cx="2246050" cy="656947"/>
          </a:xfrm>
          <a:prstGeom prst="roundRect">
            <a:avLst>
              <a:gd name="adj" fmla="val 50000"/>
            </a:avLst>
          </a:prstGeom>
          <a:solidFill>
            <a:srgbClr val="30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6429653" y="5647468"/>
            <a:ext cx="157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Start Now!</a:t>
            </a:r>
            <a:endParaRPr lang="en-ID" sz="16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3020005-19FD-4907-A13C-911DFB73503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0" b="3320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614969" y="1321898"/>
            <a:ext cx="896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Libre Baskerville" panose="02000000000000000000" pitchFamily="2" charset="0"/>
              </a:rPr>
              <a:t>Every Flower Is A Soul Blossoming </a:t>
            </a:r>
          </a:p>
          <a:p>
            <a:pPr algn="ctr"/>
            <a:r>
              <a:rPr lang="en-US" sz="3200" b="1" dirty="0">
                <a:latin typeface="Libre Baskerville" panose="02000000000000000000" pitchFamily="2" charset="0"/>
              </a:rPr>
              <a:t>In Nature.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3555" y="863115"/>
            <a:ext cx="442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5060272"/>
            <a:ext cx="12192000" cy="1797728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/>
          <p:cNvSpPr txBox="1"/>
          <p:nvPr/>
        </p:nvSpPr>
        <p:spPr>
          <a:xfrm>
            <a:off x="1614487" y="5892281"/>
            <a:ext cx="2667001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14488" y="565258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35% Aviation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62499" y="5892281"/>
            <a:ext cx="2667001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62500" y="565258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$45 per Seeds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10030" y="5892281"/>
            <a:ext cx="2667001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0031" y="565258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+677 </a:t>
            </a:r>
            <a:r>
              <a:rPr lang="en-US" sz="1400" b="1" dirty="0" err="1">
                <a:solidFill>
                  <a:schemeClr val="bg1"/>
                </a:solidFill>
                <a:latin typeface="Libre Baskerville" panose="02000000000000000000" pitchFamily="2" charset="0"/>
              </a:rPr>
              <a:t>Growt</a:t>
            </a: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 Plant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0" y="635"/>
            <a:ext cx="5140325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01336" y="1300870"/>
            <a:ext cx="5393921" cy="555712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>
            <a:off x="6095999" y="1300871"/>
            <a:ext cx="6095999" cy="5557128"/>
          </a:xfrm>
          <a:prstGeom prst="rect">
            <a:avLst/>
          </a:prstGeom>
          <a:solidFill>
            <a:srgbClr val="42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6907569" y="2526573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07569" y="2206981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7569" y="3985321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569" y="3665729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569" y="5609772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7569" y="5290180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8870" y="5140710"/>
            <a:ext cx="3817397" cy="89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orci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6497" y="2053092"/>
            <a:ext cx="4229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rgbClr val="62BD69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4353" y="2871524"/>
            <a:ext cx="4098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1042597" y="3169329"/>
          <a:ext cx="10106802" cy="3145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14969" y="1374173"/>
            <a:ext cx="896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Libre Baskerville" panose="02000000000000000000" pitchFamily="2" charset="0"/>
              </a:rPr>
              <a:t>Every Flower Is A Soul Blossoming </a:t>
            </a:r>
          </a:p>
          <a:p>
            <a:pPr algn="ctr"/>
            <a:r>
              <a:rPr lang="en-US" sz="3200" b="1" dirty="0">
                <a:latin typeface="Libre Baskerville" panose="02000000000000000000" pitchFamily="2" charset="0"/>
              </a:rPr>
              <a:t>In Nature.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3555" y="915390"/>
            <a:ext cx="442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7673" y="2544438"/>
            <a:ext cx="9029358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endParaRPr lang="en-ID" sz="1200" dirty="0">
              <a:latin typeface="Crimson Text" panose="02000503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8358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Chart 5"/>
          <p:cNvGraphicFramePr/>
          <p:nvPr/>
        </p:nvGraphicFramePr>
        <p:xfrm>
          <a:off x="967667" y="3559945"/>
          <a:ext cx="5332519" cy="2754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16854" y="2119303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8998" y="1300871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2854" y="2553208"/>
            <a:ext cx="3994952" cy="338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accumsan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commodo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elementum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sapien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eu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purus</a:t>
            </a:r>
            <a:r>
              <a:rPr lang="en-US" sz="1200" dirty="0">
                <a:latin typeface="Crimson Text" panose="02000503000000000000" pitchFamily="2" charset="0"/>
              </a:rPr>
              <a:t>. Integer dictum.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rimson Tex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Crimson Text" panose="02000503000000000000" pitchFamily="2" charset="0"/>
              </a:rPr>
              <a:t>Phasellus</a:t>
            </a:r>
            <a:r>
              <a:rPr lang="en-US" sz="1200" dirty="0">
                <a:latin typeface="Crimson Text" panose="02000503000000000000" pitchFamily="2" charset="0"/>
              </a:rPr>
              <a:t> ac </a:t>
            </a:r>
            <a:r>
              <a:rPr lang="en-US" sz="1200" dirty="0" err="1">
                <a:latin typeface="Crimson Text" panose="02000503000000000000" pitchFamily="2" charset="0"/>
              </a:rPr>
              <a:t>ullamcorper</a:t>
            </a:r>
            <a:r>
              <a:rPr lang="en-US" sz="1200" dirty="0">
                <a:latin typeface="Crimson Text" panose="02000503000000000000" pitchFamily="2" charset="0"/>
              </a:rPr>
              <a:t> sem. Sed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venenatis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. Sed </a:t>
            </a:r>
            <a:r>
              <a:rPr lang="en-US" sz="1200" dirty="0" err="1">
                <a:latin typeface="Crimson Text" panose="02000503000000000000" pitchFamily="2" charset="0"/>
              </a:rPr>
              <a:t>eu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urna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ultrices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tristique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urna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posue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 re, maximus </a:t>
            </a:r>
            <a:r>
              <a:rPr lang="en-US" sz="1200" dirty="0" err="1">
                <a:latin typeface="Crimson Text" panose="02000503000000000000" pitchFamily="2" charset="0"/>
              </a:rPr>
              <a:t>erat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Proin</a:t>
            </a:r>
            <a:r>
              <a:rPr lang="en-US" sz="1200" dirty="0">
                <a:latin typeface="Crimson Text" panose="02000503000000000000" pitchFamily="2" charset="0"/>
              </a:rPr>
              <a:t> cursus </a:t>
            </a:r>
            <a:r>
              <a:rPr lang="en-US" sz="1200" dirty="0" err="1">
                <a:latin typeface="Crimson Text" panose="02000503000000000000" pitchFamily="2" charset="0"/>
              </a:rPr>
              <a:t>euismod</a:t>
            </a:r>
            <a:r>
              <a:rPr lang="en-US" sz="1200" dirty="0">
                <a:latin typeface="Crimson Text" panose="02000503000000000000" pitchFamily="2" charset="0"/>
              </a:rPr>
              <a:t> ligula.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2854" y="1540736"/>
            <a:ext cx="379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rt 5"/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517" y="1309749"/>
            <a:ext cx="4462509" cy="50509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4912" y="2128181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4912" y="4226708"/>
            <a:ext cx="4844249" cy="144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accumsan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commodo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elementum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056" y="1309749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4912" y="3670358"/>
            <a:ext cx="477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0"/>
            <a:ext cx="49892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Chart 5"/>
          <p:cNvGraphicFramePr/>
          <p:nvPr/>
        </p:nvGraphicFramePr>
        <p:xfrm>
          <a:off x="967667" y="1003177"/>
          <a:ext cx="5332519" cy="5221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48870" y="1859340"/>
            <a:ext cx="3913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8870" y="3819618"/>
            <a:ext cx="3913256" cy="117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ne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8870" y="1121153"/>
            <a:ext cx="399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7048870" y="5568171"/>
            <a:ext cx="2246050" cy="656947"/>
          </a:xfrm>
          <a:prstGeom prst="roundRect">
            <a:avLst>
              <a:gd name="adj" fmla="val 50000"/>
            </a:avLst>
          </a:prstGeom>
          <a:solidFill>
            <a:srgbClr val="30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7382523" y="5727367"/>
            <a:ext cx="157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Start Now!</a:t>
            </a:r>
            <a:endParaRPr lang="en-ID" sz="16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0" y="5235098"/>
            <a:ext cx="12191999" cy="162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" name="Group 56"/>
          <p:cNvGrpSpPr/>
          <p:nvPr/>
        </p:nvGrpSpPr>
        <p:grpSpPr bwMode="auto">
          <a:xfrm>
            <a:off x="1291092" y="3443288"/>
            <a:ext cx="1655538" cy="2797175"/>
            <a:chOff x="252413" y="2319338"/>
            <a:chExt cx="1409700" cy="2797175"/>
          </a:xfrm>
          <a:solidFill>
            <a:srgbClr val="30694B"/>
          </a:solidFill>
        </p:grpSpPr>
        <p:sp>
          <p:nvSpPr>
            <p:cNvPr id="7" name="Freeform 15"/>
            <p:cNvSpPr/>
            <p:nvPr/>
          </p:nvSpPr>
          <p:spPr bwMode="auto">
            <a:xfrm>
              <a:off x="252413" y="3187700"/>
              <a:ext cx="1409700" cy="1928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36"/>
                </a:cxn>
                <a:cxn ang="0">
                  <a:pos x="189" y="517"/>
                </a:cxn>
                <a:cxn ang="0">
                  <a:pos x="378" y="336"/>
                </a:cxn>
                <a:cxn ang="0">
                  <a:pos x="378" y="0"/>
                </a:cxn>
                <a:cxn ang="0">
                  <a:pos x="0" y="0"/>
                </a:cxn>
              </a:cxnLst>
              <a:rect l="0" t="0" r="r" b="b"/>
              <a:pathLst>
                <a:path w="378" h="517">
                  <a:moveTo>
                    <a:pt x="0" y="0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0" y="440"/>
                    <a:pt x="85" y="517"/>
                    <a:pt x="189" y="517"/>
                  </a:cubicBezTo>
                  <a:cubicBezTo>
                    <a:pt x="293" y="517"/>
                    <a:pt x="378" y="440"/>
                    <a:pt x="378" y="336"/>
                  </a:cubicBezTo>
                  <a:cubicBezTo>
                    <a:pt x="378" y="0"/>
                    <a:pt x="378" y="0"/>
                    <a:pt x="37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252413" y="2319338"/>
              <a:ext cx="1409700" cy="46672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338138" y="3449638"/>
              <a:ext cx="1323975" cy="1666875"/>
            </a:xfrm>
            <a:custGeom>
              <a:avLst/>
              <a:gdLst>
                <a:gd name="T0" fmla="*/ 0 w 355"/>
                <a:gd name="T1" fmla="*/ 354 h 447"/>
                <a:gd name="T2" fmla="*/ 166 w 355"/>
                <a:gd name="T3" fmla="*/ 447 h 447"/>
                <a:gd name="T4" fmla="*/ 355 w 355"/>
                <a:gd name="T5" fmla="*/ 266 h 447"/>
                <a:gd name="T6" fmla="*/ 355 w 355"/>
                <a:gd name="T7" fmla="*/ 0 h 447"/>
                <a:gd name="T8" fmla="*/ 0 w 355"/>
                <a:gd name="T9" fmla="*/ 354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447">
                  <a:moveTo>
                    <a:pt x="0" y="354"/>
                  </a:moveTo>
                  <a:cubicBezTo>
                    <a:pt x="32" y="411"/>
                    <a:pt x="95" y="447"/>
                    <a:pt x="166" y="447"/>
                  </a:cubicBezTo>
                  <a:cubicBezTo>
                    <a:pt x="270" y="447"/>
                    <a:pt x="355" y="370"/>
                    <a:pt x="355" y="266"/>
                  </a:cubicBezTo>
                  <a:cubicBezTo>
                    <a:pt x="355" y="0"/>
                    <a:pt x="355" y="0"/>
                    <a:pt x="355" y="0"/>
                  </a:cubicBezTo>
                  <a:lnTo>
                    <a:pt x="0" y="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55"/>
          <p:cNvGrpSpPr/>
          <p:nvPr/>
        </p:nvGrpSpPr>
        <p:grpSpPr bwMode="auto">
          <a:xfrm>
            <a:off x="3211367" y="3429000"/>
            <a:ext cx="1655538" cy="2797175"/>
            <a:chOff x="1885951" y="2319338"/>
            <a:chExt cx="1409700" cy="2797175"/>
          </a:xfrm>
          <a:solidFill>
            <a:srgbClr val="0C3823"/>
          </a:solidFill>
        </p:grpSpPr>
        <p:sp>
          <p:nvSpPr>
            <p:cNvPr id="11" name="Freeform 7"/>
            <p:cNvSpPr/>
            <p:nvPr/>
          </p:nvSpPr>
          <p:spPr bwMode="auto">
            <a:xfrm>
              <a:off x="1885951" y="3187701"/>
              <a:ext cx="1409700" cy="19288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36"/>
                </a:cxn>
                <a:cxn ang="0">
                  <a:pos x="189" y="517"/>
                </a:cxn>
                <a:cxn ang="0">
                  <a:pos x="378" y="336"/>
                </a:cxn>
                <a:cxn ang="0">
                  <a:pos x="378" y="0"/>
                </a:cxn>
                <a:cxn ang="0">
                  <a:pos x="0" y="0"/>
                </a:cxn>
              </a:cxnLst>
              <a:rect l="0" t="0" r="r" b="b"/>
              <a:pathLst>
                <a:path w="378" h="517">
                  <a:moveTo>
                    <a:pt x="0" y="0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0" y="440"/>
                    <a:pt x="85" y="517"/>
                    <a:pt x="189" y="517"/>
                  </a:cubicBezTo>
                  <a:cubicBezTo>
                    <a:pt x="293" y="517"/>
                    <a:pt x="378" y="440"/>
                    <a:pt x="378" y="336"/>
                  </a:cubicBezTo>
                  <a:cubicBezTo>
                    <a:pt x="378" y="0"/>
                    <a:pt x="378" y="0"/>
                    <a:pt x="37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885951" y="2319338"/>
              <a:ext cx="1409700" cy="46672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19"/>
            <p:cNvSpPr/>
            <p:nvPr/>
          </p:nvSpPr>
          <p:spPr bwMode="auto">
            <a:xfrm>
              <a:off x="1971676" y="3449638"/>
              <a:ext cx="1323975" cy="1666875"/>
            </a:xfrm>
            <a:custGeom>
              <a:avLst/>
              <a:gdLst>
                <a:gd name="T0" fmla="*/ 0 w 355"/>
                <a:gd name="T1" fmla="*/ 354 h 447"/>
                <a:gd name="T2" fmla="*/ 166 w 355"/>
                <a:gd name="T3" fmla="*/ 447 h 447"/>
                <a:gd name="T4" fmla="*/ 355 w 355"/>
                <a:gd name="T5" fmla="*/ 266 h 447"/>
                <a:gd name="T6" fmla="*/ 355 w 355"/>
                <a:gd name="T7" fmla="*/ 0 h 447"/>
                <a:gd name="T8" fmla="*/ 0 w 355"/>
                <a:gd name="T9" fmla="*/ 354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447">
                  <a:moveTo>
                    <a:pt x="0" y="354"/>
                  </a:moveTo>
                  <a:cubicBezTo>
                    <a:pt x="32" y="411"/>
                    <a:pt x="95" y="447"/>
                    <a:pt x="166" y="447"/>
                  </a:cubicBezTo>
                  <a:cubicBezTo>
                    <a:pt x="270" y="447"/>
                    <a:pt x="355" y="370"/>
                    <a:pt x="355" y="266"/>
                  </a:cubicBezTo>
                  <a:cubicBezTo>
                    <a:pt x="355" y="0"/>
                    <a:pt x="355" y="0"/>
                    <a:pt x="355" y="0"/>
                  </a:cubicBezTo>
                  <a:lnTo>
                    <a:pt x="0" y="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ID"/>
            </a:p>
          </p:txBody>
        </p:sp>
      </p:grpSp>
      <p:grpSp>
        <p:nvGrpSpPr>
          <p:cNvPr id="14" name="Group 54"/>
          <p:cNvGrpSpPr/>
          <p:nvPr/>
        </p:nvGrpSpPr>
        <p:grpSpPr bwMode="auto">
          <a:xfrm>
            <a:off x="5127914" y="3443288"/>
            <a:ext cx="1655538" cy="2797175"/>
            <a:chOff x="3519488" y="2319338"/>
            <a:chExt cx="1408113" cy="2797175"/>
          </a:xfrm>
          <a:solidFill>
            <a:srgbClr val="30694B"/>
          </a:solidFill>
        </p:grpSpPr>
        <p:sp>
          <p:nvSpPr>
            <p:cNvPr id="15" name="Freeform 11"/>
            <p:cNvSpPr/>
            <p:nvPr/>
          </p:nvSpPr>
          <p:spPr bwMode="auto">
            <a:xfrm>
              <a:off x="3519488" y="3187700"/>
              <a:ext cx="1408113" cy="1928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36"/>
                </a:cxn>
                <a:cxn ang="0">
                  <a:pos x="189" y="517"/>
                </a:cxn>
                <a:cxn ang="0">
                  <a:pos x="378" y="336"/>
                </a:cxn>
                <a:cxn ang="0">
                  <a:pos x="378" y="0"/>
                </a:cxn>
                <a:cxn ang="0">
                  <a:pos x="0" y="0"/>
                </a:cxn>
              </a:cxnLst>
              <a:rect l="0" t="0" r="r" b="b"/>
              <a:pathLst>
                <a:path w="378" h="517">
                  <a:moveTo>
                    <a:pt x="0" y="0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0" y="440"/>
                    <a:pt x="85" y="517"/>
                    <a:pt x="189" y="517"/>
                  </a:cubicBezTo>
                  <a:cubicBezTo>
                    <a:pt x="293" y="517"/>
                    <a:pt x="378" y="440"/>
                    <a:pt x="378" y="336"/>
                  </a:cubicBezTo>
                  <a:cubicBezTo>
                    <a:pt x="378" y="0"/>
                    <a:pt x="378" y="0"/>
                    <a:pt x="37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3519488" y="2319338"/>
              <a:ext cx="1408113" cy="46672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3605213" y="3449638"/>
              <a:ext cx="1322388" cy="1666875"/>
            </a:xfrm>
            <a:custGeom>
              <a:avLst/>
              <a:gdLst>
                <a:gd name="T0" fmla="*/ 0 w 355"/>
                <a:gd name="T1" fmla="*/ 354 h 447"/>
                <a:gd name="T2" fmla="*/ 166 w 355"/>
                <a:gd name="T3" fmla="*/ 447 h 447"/>
                <a:gd name="T4" fmla="*/ 355 w 355"/>
                <a:gd name="T5" fmla="*/ 266 h 447"/>
                <a:gd name="T6" fmla="*/ 355 w 355"/>
                <a:gd name="T7" fmla="*/ 0 h 447"/>
                <a:gd name="T8" fmla="*/ 0 w 355"/>
                <a:gd name="T9" fmla="*/ 354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447">
                  <a:moveTo>
                    <a:pt x="0" y="354"/>
                  </a:moveTo>
                  <a:cubicBezTo>
                    <a:pt x="32" y="411"/>
                    <a:pt x="95" y="447"/>
                    <a:pt x="166" y="447"/>
                  </a:cubicBezTo>
                  <a:cubicBezTo>
                    <a:pt x="270" y="447"/>
                    <a:pt x="355" y="370"/>
                    <a:pt x="355" y="266"/>
                  </a:cubicBezTo>
                  <a:cubicBezTo>
                    <a:pt x="355" y="0"/>
                    <a:pt x="355" y="0"/>
                    <a:pt x="355" y="0"/>
                  </a:cubicBezTo>
                  <a:lnTo>
                    <a:pt x="0" y="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ID"/>
            </a:p>
          </p:txBody>
        </p:sp>
      </p:grpSp>
      <p:grpSp>
        <p:nvGrpSpPr>
          <p:cNvPr id="18" name="Group 53"/>
          <p:cNvGrpSpPr/>
          <p:nvPr/>
        </p:nvGrpSpPr>
        <p:grpSpPr bwMode="auto">
          <a:xfrm>
            <a:off x="7051918" y="3443288"/>
            <a:ext cx="1649945" cy="2797175"/>
            <a:chOff x="5156201" y="2319338"/>
            <a:chExt cx="1404938" cy="2797175"/>
          </a:xfrm>
          <a:solidFill>
            <a:srgbClr val="0C3823"/>
          </a:solidFill>
        </p:grpSpPr>
        <p:sp>
          <p:nvSpPr>
            <p:cNvPr id="19" name="Freeform 13"/>
            <p:cNvSpPr/>
            <p:nvPr/>
          </p:nvSpPr>
          <p:spPr bwMode="auto">
            <a:xfrm>
              <a:off x="5156201" y="3187700"/>
              <a:ext cx="1404938" cy="1928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36"/>
                </a:cxn>
                <a:cxn ang="0">
                  <a:pos x="188" y="517"/>
                </a:cxn>
                <a:cxn ang="0">
                  <a:pos x="377" y="336"/>
                </a:cxn>
                <a:cxn ang="0">
                  <a:pos x="377" y="0"/>
                </a:cxn>
                <a:cxn ang="0">
                  <a:pos x="0" y="0"/>
                </a:cxn>
              </a:cxnLst>
              <a:rect l="0" t="0" r="r" b="b"/>
              <a:pathLst>
                <a:path w="377" h="517">
                  <a:moveTo>
                    <a:pt x="0" y="0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0" y="440"/>
                    <a:pt x="84" y="517"/>
                    <a:pt x="188" y="517"/>
                  </a:cubicBezTo>
                  <a:cubicBezTo>
                    <a:pt x="292" y="517"/>
                    <a:pt x="377" y="440"/>
                    <a:pt x="377" y="336"/>
                  </a:cubicBezTo>
                  <a:cubicBezTo>
                    <a:pt x="377" y="0"/>
                    <a:pt x="377" y="0"/>
                    <a:pt x="37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156201" y="2319338"/>
              <a:ext cx="1404938" cy="46672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5237163" y="3449638"/>
              <a:ext cx="1323975" cy="1666875"/>
            </a:xfrm>
            <a:custGeom>
              <a:avLst/>
              <a:gdLst>
                <a:gd name="T0" fmla="*/ 0 w 355"/>
                <a:gd name="T1" fmla="*/ 354 h 447"/>
                <a:gd name="T2" fmla="*/ 166 w 355"/>
                <a:gd name="T3" fmla="*/ 447 h 447"/>
                <a:gd name="T4" fmla="*/ 355 w 355"/>
                <a:gd name="T5" fmla="*/ 266 h 447"/>
                <a:gd name="T6" fmla="*/ 355 w 355"/>
                <a:gd name="T7" fmla="*/ 0 h 447"/>
                <a:gd name="T8" fmla="*/ 0 w 355"/>
                <a:gd name="T9" fmla="*/ 354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447">
                  <a:moveTo>
                    <a:pt x="0" y="354"/>
                  </a:moveTo>
                  <a:cubicBezTo>
                    <a:pt x="32" y="411"/>
                    <a:pt x="95" y="447"/>
                    <a:pt x="166" y="447"/>
                  </a:cubicBezTo>
                  <a:cubicBezTo>
                    <a:pt x="270" y="447"/>
                    <a:pt x="355" y="370"/>
                    <a:pt x="355" y="266"/>
                  </a:cubicBezTo>
                  <a:cubicBezTo>
                    <a:pt x="355" y="0"/>
                    <a:pt x="355" y="0"/>
                    <a:pt x="355" y="0"/>
                  </a:cubicBezTo>
                  <a:lnTo>
                    <a:pt x="0" y="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52"/>
          <p:cNvGrpSpPr/>
          <p:nvPr/>
        </p:nvGrpSpPr>
        <p:grpSpPr bwMode="auto">
          <a:xfrm>
            <a:off x="8968465" y="3443288"/>
            <a:ext cx="1649945" cy="2797175"/>
            <a:chOff x="6788151" y="2319338"/>
            <a:chExt cx="1404938" cy="2797175"/>
          </a:xfrm>
          <a:solidFill>
            <a:srgbClr val="30694B"/>
          </a:solidFill>
        </p:grpSpPr>
        <p:sp>
          <p:nvSpPr>
            <p:cNvPr id="23" name="Freeform 9"/>
            <p:cNvSpPr/>
            <p:nvPr/>
          </p:nvSpPr>
          <p:spPr bwMode="auto">
            <a:xfrm>
              <a:off x="6788151" y="3187700"/>
              <a:ext cx="1404938" cy="1928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36"/>
                </a:cxn>
                <a:cxn ang="0">
                  <a:pos x="188" y="517"/>
                </a:cxn>
                <a:cxn ang="0">
                  <a:pos x="377" y="336"/>
                </a:cxn>
                <a:cxn ang="0">
                  <a:pos x="377" y="0"/>
                </a:cxn>
                <a:cxn ang="0">
                  <a:pos x="0" y="0"/>
                </a:cxn>
              </a:cxnLst>
              <a:rect l="0" t="0" r="r" b="b"/>
              <a:pathLst>
                <a:path w="377" h="517">
                  <a:moveTo>
                    <a:pt x="0" y="0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0" y="440"/>
                    <a:pt x="84" y="517"/>
                    <a:pt x="188" y="517"/>
                  </a:cubicBezTo>
                  <a:cubicBezTo>
                    <a:pt x="292" y="517"/>
                    <a:pt x="377" y="440"/>
                    <a:pt x="377" y="336"/>
                  </a:cubicBezTo>
                  <a:cubicBezTo>
                    <a:pt x="377" y="0"/>
                    <a:pt x="377" y="0"/>
                    <a:pt x="37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6788151" y="2319338"/>
              <a:ext cx="1404938" cy="46672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6870701" y="3449638"/>
              <a:ext cx="1322388" cy="1666875"/>
            </a:xfrm>
            <a:custGeom>
              <a:avLst/>
              <a:gdLst>
                <a:gd name="T0" fmla="*/ 0 w 355"/>
                <a:gd name="T1" fmla="*/ 354 h 447"/>
                <a:gd name="T2" fmla="*/ 166 w 355"/>
                <a:gd name="T3" fmla="*/ 447 h 447"/>
                <a:gd name="T4" fmla="*/ 355 w 355"/>
                <a:gd name="T5" fmla="*/ 266 h 447"/>
                <a:gd name="T6" fmla="*/ 355 w 355"/>
                <a:gd name="T7" fmla="*/ 0 h 447"/>
                <a:gd name="T8" fmla="*/ 0 w 355"/>
                <a:gd name="T9" fmla="*/ 354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447">
                  <a:moveTo>
                    <a:pt x="0" y="354"/>
                  </a:moveTo>
                  <a:cubicBezTo>
                    <a:pt x="32" y="411"/>
                    <a:pt x="95" y="447"/>
                    <a:pt x="166" y="447"/>
                  </a:cubicBezTo>
                  <a:cubicBezTo>
                    <a:pt x="270" y="447"/>
                    <a:pt x="355" y="370"/>
                    <a:pt x="355" y="266"/>
                  </a:cubicBezTo>
                  <a:cubicBezTo>
                    <a:pt x="355" y="0"/>
                    <a:pt x="355" y="0"/>
                    <a:pt x="355" y="0"/>
                  </a:cubicBezTo>
                  <a:lnTo>
                    <a:pt x="0" y="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ID"/>
            </a:p>
          </p:txBody>
        </p:sp>
      </p:grpSp>
      <p:grpSp>
        <p:nvGrpSpPr>
          <p:cNvPr id="26" name="Group 57"/>
          <p:cNvGrpSpPr/>
          <p:nvPr/>
        </p:nvGrpSpPr>
        <p:grpSpPr bwMode="auto">
          <a:xfrm>
            <a:off x="1291092" y="3595688"/>
            <a:ext cx="10160680" cy="1047750"/>
            <a:chOff x="252413" y="2584450"/>
            <a:chExt cx="8650288" cy="804863"/>
          </a:xfrm>
          <a:solidFill>
            <a:schemeClr val="bg1">
              <a:lumMod val="50000"/>
            </a:schemeClr>
          </a:solidFill>
        </p:grpSpPr>
        <p:sp>
          <p:nvSpPr>
            <p:cNvPr id="27" name="Freeform 6"/>
            <p:cNvSpPr/>
            <p:nvPr/>
          </p:nvSpPr>
          <p:spPr bwMode="auto">
            <a:xfrm>
              <a:off x="252413" y="2584450"/>
              <a:ext cx="8650288" cy="804863"/>
            </a:xfrm>
            <a:custGeom>
              <a:avLst/>
              <a:gdLst/>
              <a:ahLst/>
              <a:cxnLst>
                <a:cxn ang="0">
                  <a:pos x="5449" y="254"/>
                </a:cxn>
                <a:cxn ang="0">
                  <a:pos x="5122" y="0"/>
                </a:cxn>
                <a:cxn ang="0">
                  <a:pos x="5122" y="127"/>
                </a:cxn>
                <a:cxn ang="0">
                  <a:pos x="0" y="127"/>
                </a:cxn>
                <a:cxn ang="0">
                  <a:pos x="0" y="380"/>
                </a:cxn>
                <a:cxn ang="0">
                  <a:pos x="5122" y="380"/>
                </a:cxn>
                <a:cxn ang="0">
                  <a:pos x="5122" y="507"/>
                </a:cxn>
                <a:cxn ang="0">
                  <a:pos x="5449" y="254"/>
                </a:cxn>
              </a:cxnLst>
              <a:rect l="0" t="0" r="r" b="b"/>
              <a:pathLst>
                <a:path w="5449" h="507">
                  <a:moveTo>
                    <a:pt x="5449" y="254"/>
                  </a:moveTo>
                  <a:lnTo>
                    <a:pt x="5122" y="0"/>
                  </a:lnTo>
                  <a:lnTo>
                    <a:pt x="5122" y="127"/>
                  </a:lnTo>
                  <a:lnTo>
                    <a:pt x="0" y="127"/>
                  </a:lnTo>
                  <a:lnTo>
                    <a:pt x="0" y="380"/>
                  </a:lnTo>
                  <a:lnTo>
                    <a:pt x="5122" y="380"/>
                  </a:lnTo>
                  <a:lnTo>
                    <a:pt x="5122" y="507"/>
                  </a:lnTo>
                  <a:lnTo>
                    <a:pt x="5449" y="254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52413" y="2987675"/>
              <a:ext cx="8650288" cy="401638"/>
            </a:xfrm>
            <a:custGeom>
              <a:avLst/>
              <a:gdLst/>
              <a:ahLst/>
              <a:cxnLst>
                <a:cxn ang="0">
                  <a:pos x="5449" y="0"/>
                </a:cxn>
                <a:cxn ang="0">
                  <a:pos x="0" y="0"/>
                </a:cxn>
                <a:cxn ang="0">
                  <a:pos x="0" y="126"/>
                </a:cxn>
                <a:cxn ang="0">
                  <a:pos x="5122" y="126"/>
                </a:cxn>
                <a:cxn ang="0">
                  <a:pos x="5122" y="253"/>
                </a:cxn>
                <a:cxn ang="0">
                  <a:pos x="5449" y="0"/>
                </a:cxn>
              </a:cxnLst>
              <a:rect l="0" t="0" r="r" b="b"/>
              <a:pathLst>
                <a:path w="5449" h="253">
                  <a:moveTo>
                    <a:pt x="5449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5122" y="126"/>
                  </a:lnTo>
                  <a:lnTo>
                    <a:pt x="5122" y="253"/>
                  </a:lnTo>
                  <a:lnTo>
                    <a:pt x="5449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2124" tIns="41061" rIns="82124" bIns="41061" anchor="ctr"/>
            <a:lstStyle/>
            <a:p>
              <a:pPr algn="ctr" defTabSz="814705">
                <a:lnSpc>
                  <a:spcPct val="90000"/>
                </a:lnSpc>
                <a:defRPr/>
              </a:pPr>
              <a:endParaRPr lang="en-US" dirty="0">
                <a:latin typeface="+mn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83636" y="4748056"/>
            <a:ext cx="383013" cy="528000"/>
            <a:chOff x="4251103" y="405905"/>
            <a:chExt cx="186190" cy="256671"/>
          </a:xfrm>
          <a:solidFill>
            <a:schemeClr val="bg1"/>
          </a:solidFill>
        </p:grpSpPr>
        <p:sp>
          <p:nvSpPr>
            <p:cNvPr id="30" name="Freeform: Shape 29"/>
            <p:cNvSpPr/>
            <p:nvPr/>
          </p:nvSpPr>
          <p:spPr>
            <a:xfrm>
              <a:off x="4281088" y="405905"/>
              <a:ext cx="124127" cy="162916"/>
            </a:xfrm>
            <a:custGeom>
              <a:avLst/>
              <a:gdLst>
                <a:gd name="connsiteX0" fmla="*/ 63731 w 124126"/>
                <a:gd name="connsiteY0" fmla="*/ 165360 h 162916"/>
                <a:gd name="connsiteX1" fmla="*/ 0 w 124126"/>
                <a:gd name="connsiteY1" fmla="*/ 63731 h 162916"/>
                <a:gd name="connsiteX2" fmla="*/ 63731 w 124126"/>
                <a:gd name="connsiteY2" fmla="*/ 0 h 162916"/>
                <a:gd name="connsiteX3" fmla="*/ 127463 w 124126"/>
                <a:gd name="connsiteY3" fmla="*/ 63731 h 162916"/>
                <a:gd name="connsiteX4" fmla="*/ 63731 w 124126"/>
                <a:gd name="connsiteY4" fmla="*/ 165360 h 162916"/>
                <a:gd name="connsiteX5" fmla="*/ 63731 w 124126"/>
                <a:gd name="connsiteY5" fmla="*/ 15555 h 162916"/>
                <a:gd name="connsiteX6" fmla="*/ 15516 w 124126"/>
                <a:gd name="connsiteY6" fmla="*/ 63770 h 162916"/>
                <a:gd name="connsiteX7" fmla="*/ 63731 w 124126"/>
                <a:gd name="connsiteY7" fmla="*/ 149883 h 162916"/>
                <a:gd name="connsiteX8" fmla="*/ 111947 w 124126"/>
                <a:gd name="connsiteY8" fmla="*/ 63770 h 162916"/>
                <a:gd name="connsiteX9" fmla="*/ 63731 w 124126"/>
                <a:gd name="connsiteY9" fmla="*/ 15555 h 16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126" h="162916">
                  <a:moveTo>
                    <a:pt x="63731" y="165360"/>
                  </a:moveTo>
                  <a:cubicBezTo>
                    <a:pt x="26920" y="165360"/>
                    <a:pt x="0" y="98526"/>
                    <a:pt x="0" y="63731"/>
                  </a:cubicBezTo>
                  <a:cubicBezTo>
                    <a:pt x="0" y="28588"/>
                    <a:pt x="28588" y="0"/>
                    <a:pt x="63731" y="0"/>
                  </a:cubicBezTo>
                  <a:cubicBezTo>
                    <a:pt x="98875" y="0"/>
                    <a:pt x="127463" y="28588"/>
                    <a:pt x="127463" y="63731"/>
                  </a:cubicBezTo>
                  <a:cubicBezTo>
                    <a:pt x="127463" y="98526"/>
                    <a:pt x="100543" y="165360"/>
                    <a:pt x="63731" y="165360"/>
                  </a:cubicBezTo>
                  <a:close/>
                  <a:moveTo>
                    <a:pt x="63731" y="15555"/>
                  </a:moveTo>
                  <a:cubicBezTo>
                    <a:pt x="37160" y="15555"/>
                    <a:pt x="15516" y="37199"/>
                    <a:pt x="15516" y="63770"/>
                  </a:cubicBezTo>
                  <a:cubicBezTo>
                    <a:pt x="15516" y="93871"/>
                    <a:pt x="40302" y="149883"/>
                    <a:pt x="63731" y="149883"/>
                  </a:cubicBezTo>
                  <a:cubicBezTo>
                    <a:pt x="87160" y="149883"/>
                    <a:pt x="111947" y="93871"/>
                    <a:pt x="111947" y="63770"/>
                  </a:cubicBezTo>
                  <a:cubicBezTo>
                    <a:pt x="111947" y="37160"/>
                    <a:pt x="90302" y="15555"/>
                    <a:pt x="63731" y="15555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4308357" y="432825"/>
              <a:ext cx="38790" cy="38790"/>
            </a:xfrm>
            <a:custGeom>
              <a:avLst/>
              <a:gdLst>
                <a:gd name="connsiteX0" fmla="*/ 3879 w 38789"/>
                <a:gd name="connsiteY0" fmla="*/ 42552 h 38789"/>
                <a:gd name="connsiteX1" fmla="*/ 0 w 38789"/>
                <a:gd name="connsiteY1" fmla="*/ 38673 h 38789"/>
                <a:gd name="connsiteX2" fmla="*/ 38673 w 38789"/>
                <a:gd name="connsiteY2" fmla="*/ 0 h 38789"/>
                <a:gd name="connsiteX3" fmla="*/ 42552 w 38789"/>
                <a:gd name="connsiteY3" fmla="*/ 3879 h 38789"/>
                <a:gd name="connsiteX4" fmla="*/ 38673 w 38789"/>
                <a:gd name="connsiteY4" fmla="*/ 7758 h 38789"/>
                <a:gd name="connsiteX5" fmla="*/ 7758 w 38789"/>
                <a:gd name="connsiteY5" fmla="*/ 38673 h 38789"/>
                <a:gd name="connsiteX6" fmla="*/ 3879 w 38789"/>
                <a:gd name="connsiteY6" fmla="*/ 42552 h 3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89" h="38789">
                  <a:moveTo>
                    <a:pt x="3879" y="42552"/>
                  </a:moveTo>
                  <a:cubicBezTo>
                    <a:pt x="1746" y="42552"/>
                    <a:pt x="0" y="40807"/>
                    <a:pt x="0" y="38673"/>
                  </a:cubicBezTo>
                  <a:cubicBezTo>
                    <a:pt x="0" y="17339"/>
                    <a:pt x="17339" y="0"/>
                    <a:pt x="38673" y="0"/>
                  </a:cubicBezTo>
                  <a:cubicBezTo>
                    <a:pt x="40807" y="0"/>
                    <a:pt x="42552" y="1746"/>
                    <a:pt x="42552" y="3879"/>
                  </a:cubicBezTo>
                  <a:cubicBezTo>
                    <a:pt x="42552" y="6012"/>
                    <a:pt x="40807" y="7758"/>
                    <a:pt x="38673" y="7758"/>
                  </a:cubicBezTo>
                  <a:cubicBezTo>
                    <a:pt x="21606" y="7758"/>
                    <a:pt x="7758" y="21645"/>
                    <a:pt x="7758" y="38673"/>
                  </a:cubicBezTo>
                  <a:cubicBezTo>
                    <a:pt x="7758" y="40807"/>
                    <a:pt x="6051" y="42552"/>
                    <a:pt x="3879" y="42552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4309714" y="482524"/>
              <a:ext cx="7758" cy="3879"/>
            </a:xfrm>
            <a:custGeom>
              <a:avLst/>
              <a:gdLst>
                <a:gd name="connsiteX0" fmla="*/ 3879 w 7757"/>
                <a:gd name="connsiteY0" fmla="*/ 7709 h 3878"/>
                <a:gd name="connsiteX1" fmla="*/ 1125 w 7757"/>
                <a:gd name="connsiteY1" fmla="*/ 6585 h 3878"/>
                <a:gd name="connsiteX2" fmla="*/ 0 w 7757"/>
                <a:gd name="connsiteY2" fmla="*/ 3830 h 3878"/>
                <a:gd name="connsiteX3" fmla="*/ 1125 w 7757"/>
                <a:gd name="connsiteY3" fmla="*/ 1076 h 3878"/>
                <a:gd name="connsiteX4" fmla="*/ 6594 w 7757"/>
                <a:gd name="connsiteY4" fmla="*/ 1076 h 3878"/>
                <a:gd name="connsiteX5" fmla="*/ 7758 w 7757"/>
                <a:gd name="connsiteY5" fmla="*/ 3830 h 3878"/>
                <a:gd name="connsiteX6" fmla="*/ 6594 w 7757"/>
                <a:gd name="connsiteY6" fmla="*/ 6585 h 3878"/>
                <a:gd name="connsiteX7" fmla="*/ 3879 w 7757"/>
                <a:gd name="connsiteY7" fmla="*/ 7709 h 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7" h="3878">
                  <a:moveTo>
                    <a:pt x="3879" y="7709"/>
                  </a:moveTo>
                  <a:cubicBezTo>
                    <a:pt x="2832" y="7709"/>
                    <a:pt x="1862" y="7322"/>
                    <a:pt x="1125" y="6585"/>
                  </a:cubicBezTo>
                  <a:cubicBezTo>
                    <a:pt x="388" y="5848"/>
                    <a:pt x="0" y="4839"/>
                    <a:pt x="0" y="3830"/>
                  </a:cubicBezTo>
                  <a:cubicBezTo>
                    <a:pt x="0" y="2822"/>
                    <a:pt x="388" y="1813"/>
                    <a:pt x="1125" y="1076"/>
                  </a:cubicBezTo>
                  <a:cubicBezTo>
                    <a:pt x="2560" y="-359"/>
                    <a:pt x="5159" y="-359"/>
                    <a:pt x="6594" y="1076"/>
                  </a:cubicBezTo>
                  <a:cubicBezTo>
                    <a:pt x="7331" y="1813"/>
                    <a:pt x="7758" y="2822"/>
                    <a:pt x="7758" y="3830"/>
                  </a:cubicBezTo>
                  <a:cubicBezTo>
                    <a:pt x="7758" y="4878"/>
                    <a:pt x="7331" y="5848"/>
                    <a:pt x="6594" y="6585"/>
                  </a:cubicBezTo>
                  <a:cubicBezTo>
                    <a:pt x="5896" y="7322"/>
                    <a:pt x="4926" y="7709"/>
                    <a:pt x="3879" y="7709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4251103" y="542328"/>
              <a:ext cx="186190" cy="120248"/>
            </a:xfrm>
            <a:custGeom>
              <a:avLst/>
              <a:gdLst>
                <a:gd name="connsiteX0" fmla="*/ 93405 w 186190"/>
                <a:gd name="connsiteY0" fmla="*/ 123273 h 120247"/>
                <a:gd name="connsiteX1" fmla="*/ 0 w 186190"/>
                <a:gd name="connsiteY1" fmla="*/ 92242 h 120247"/>
                <a:gd name="connsiteX2" fmla="*/ 66214 w 186190"/>
                <a:gd name="connsiteY2" fmla="*/ 1746 h 120247"/>
                <a:gd name="connsiteX3" fmla="*/ 70946 w 186190"/>
                <a:gd name="connsiteY3" fmla="*/ 272 h 120247"/>
                <a:gd name="connsiteX4" fmla="*/ 74282 w 186190"/>
                <a:gd name="connsiteY4" fmla="*/ 3995 h 120247"/>
                <a:gd name="connsiteX5" fmla="*/ 113110 w 186190"/>
                <a:gd name="connsiteY5" fmla="*/ 3724 h 120247"/>
                <a:gd name="connsiteX6" fmla="*/ 116446 w 186190"/>
                <a:gd name="connsiteY6" fmla="*/ 0 h 120247"/>
                <a:gd name="connsiteX7" fmla="*/ 121217 w 186190"/>
                <a:gd name="connsiteY7" fmla="*/ 1513 h 120247"/>
                <a:gd name="connsiteX8" fmla="*/ 186849 w 186190"/>
                <a:gd name="connsiteY8" fmla="*/ 92203 h 120247"/>
                <a:gd name="connsiteX9" fmla="*/ 93405 w 186190"/>
                <a:gd name="connsiteY9" fmla="*/ 123273 h 120247"/>
                <a:gd name="connsiteX10" fmla="*/ 66330 w 186190"/>
                <a:gd name="connsiteY10" fmla="*/ 18115 h 120247"/>
                <a:gd name="connsiteX11" fmla="*/ 15477 w 186190"/>
                <a:gd name="connsiteY11" fmla="*/ 92242 h 120247"/>
                <a:gd name="connsiteX12" fmla="*/ 93367 w 186190"/>
                <a:gd name="connsiteY12" fmla="*/ 107757 h 120247"/>
                <a:gd name="connsiteX13" fmla="*/ 171256 w 186190"/>
                <a:gd name="connsiteY13" fmla="*/ 92242 h 120247"/>
                <a:gd name="connsiteX14" fmla="*/ 120868 w 186190"/>
                <a:gd name="connsiteY14" fmla="*/ 17882 h 120247"/>
                <a:gd name="connsiteX15" fmla="*/ 93677 w 186190"/>
                <a:gd name="connsiteY15" fmla="*/ 29713 h 120247"/>
                <a:gd name="connsiteX16" fmla="*/ 66330 w 186190"/>
                <a:gd name="connsiteY16" fmla="*/ 18115 h 1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190" h="120247">
                  <a:moveTo>
                    <a:pt x="93405" y="123273"/>
                  </a:moveTo>
                  <a:cubicBezTo>
                    <a:pt x="71489" y="123273"/>
                    <a:pt x="0" y="121024"/>
                    <a:pt x="0" y="92242"/>
                  </a:cubicBezTo>
                  <a:cubicBezTo>
                    <a:pt x="0" y="51008"/>
                    <a:pt x="27230" y="13770"/>
                    <a:pt x="66214" y="1746"/>
                  </a:cubicBezTo>
                  <a:lnTo>
                    <a:pt x="70946" y="272"/>
                  </a:lnTo>
                  <a:lnTo>
                    <a:pt x="74282" y="3995"/>
                  </a:lnTo>
                  <a:cubicBezTo>
                    <a:pt x="86152" y="17261"/>
                    <a:pt x="100349" y="17882"/>
                    <a:pt x="113110" y="3724"/>
                  </a:cubicBezTo>
                  <a:lnTo>
                    <a:pt x="116446" y="0"/>
                  </a:lnTo>
                  <a:lnTo>
                    <a:pt x="121217" y="1513"/>
                  </a:lnTo>
                  <a:cubicBezTo>
                    <a:pt x="159852" y="13693"/>
                    <a:pt x="186849" y="51008"/>
                    <a:pt x="186849" y="92203"/>
                  </a:cubicBezTo>
                  <a:cubicBezTo>
                    <a:pt x="186811" y="121062"/>
                    <a:pt x="115283" y="123273"/>
                    <a:pt x="93405" y="123273"/>
                  </a:cubicBezTo>
                  <a:close/>
                  <a:moveTo>
                    <a:pt x="66330" y="18115"/>
                  </a:moveTo>
                  <a:cubicBezTo>
                    <a:pt x="36152" y="29480"/>
                    <a:pt x="15477" y="59348"/>
                    <a:pt x="15477" y="92242"/>
                  </a:cubicBezTo>
                  <a:cubicBezTo>
                    <a:pt x="15477" y="96509"/>
                    <a:pt x="39410" y="107757"/>
                    <a:pt x="93367" y="107757"/>
                  </a:cubicBezTo>
                  <a:cubicBezTo>
                    <a:pt x="147323" y="107757"/>
                    <a:pt x="171256" y="96509"/>
                    <a:pt x="171256" y="92242"/>
                  </a:cubicBezTo>
                  <a:cubicBezTo>
                    <a:pt x="171256" y="59309"/>
                    <a:pt x="150775" y="29403"/>
                    <a:pt x="120868" y="17882"/>
                  </a:cubicBezTo>
                  <a:cubicBezTo>
                    <a:pt x="112567" y="25640"/>
                    <a:pt x="103258" y="29713"/>
                    <a:pt x="93677" y="29713"/>
                  </a:cubicBezTo>
                  <a:cubicBezTo>
                    <a:pt x="83902" y="29713"/>
                    <a:pt x="74515" y="25718"/>
                    <a:pt x="66330" y="18115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700080" y="4731071"/>
            <a:ext cx="518663" cy="518663"/>
            <a:chOff x="4629728" y="409590"/>
            <a:chExt cx="252132" cy="252132"/>
          </a:xfrm>
          <a:solidFill>
            <a:schemeClr val="bg1"/>
          </a:solidFill>
        </p:grpSpPr>
        <p:sp>
          <p:nvSpPr>
            <p:cNvPr id="35" name="Freeform: Shape 34"/>
            <p:cNvSpPr/>
            <p:nvPr/>
          </p:nvSpPr>
          <p:spPr>
            <a:xfrm>
              <a:off x="4718828" y="500008"/>
              <a:ext cx="69821" cy="69821"/>
            </a:xfrm>
            <a:custGeom>
              <a:avLst/>
              <a:gdLst>
                <a:gd name="connsiteX0" fmla="*/ 35648 w 69821"/>
                <a:gd name="connsiteY0" fmla="*/ 71295 h 69821"/>
                <a:gd name="connsiteX1" fmla="*/ 0 w 69821"/>
                <a:gd name="connsiteY1" fmla="*/ 35648 h 69821"/>
                <a:gd name="connsiteX2" fmla="*/ 35648 w 69821"/>
                <a:gd name="connsiteY2" fmla="*/ 0 h 69821"/>
                <a:gd name="connsiteX3" fmla="*/ 71295 w 69821"/>
                <a:gd name="connsiteY3" fmla="*/ 35648 h 69821"/>
                <a:gd name="connsiteX4" fmla="*/ 35648 w 69821"/>
                <a:gd name="connsiteY4" fmla="*/ 71295 h 69821"/>
                <a:gd name="connsiteX5" fmla="*/ 35648 w 69821"/>
                <a:gd name="connsiteY5" fmla="*/ 15555 h 69821"/>
                <a:gd name="connsiteX6" fmla="*/ 15516 w 69821"/>
                <a:gd name="connsiteY6" fmla="*/ 35686 h 69821"/>
                <a:gd name="connsiteX7" fmla="*/ 35648 w 69821"/>
                <a:gd name="connsiteY7" fmla="*/ 55818 h 69821"/>
                <a:gd name="connsiteX8" fmla="*/ 55779 w 69821"/>
                <a:gd name="connsiteY8" fmla="*/ 35686 h 69821"/>
                <a:gd name="connsiteX9" fmla="*/ 35648 w 69821"/>
                <a:gd name="connsiteY9" fmla="*/ 15555 h 6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21" h="69821">
                  <a:moveTo>
                    <a:pt x="35648" y="71295"/>
                  </a:moveTo>
                  <a:cubicBezTo>
                    <a:pt x="15981" y="71295"/>
                    <a:pt x="0" y="55314"/>
                    <a:pt x="0" y="35648"/>
                  </a:cubicBezTo>
                  <a:cubicBezTo>
                    <a:pt x="0" y="15981"/>
                    <a:pt x="15981" y="0"/>
                    <a:pt x="35648" y="0"/>
                  </a:cubicBezTo>
                  <a:cubicBezTo>
                    <a:pt x="55314" y="0"/>
                    <a:pt x="71295" y="15981"/>
                    <a:pt x="71295" y="35648"/>
                  </a:cubicBezTo>
                  <a:cubicBezTo>
                    <a:pt x="71295" y="55314"/>
                    <a:pt x="55314" y="71295"/>
                    <a:pt x="35648" y="71295"/>
                  </a:cubicBezTo>
                  <a:close/>
                  <a:moveTo>
                    <a:pt x="35648" y="15555"/>
                  </a:moveTo>
                  <a:cubicBezTo>
                    <a:pt x="24554" y="15555"/>
                    <a:pt x="15516" y="24593"/>
                    <a:pt x="15516" y="35686"/>
                  </a:cubicBezTo>
                  <a:cubicBezTo>
                    <a:pt x="15516" y="46780"/>
                    <a:pt x="24554" y="55818"/>
                    <a:pt x="35648" y="55818"/>
                  </a:cubicBezTo>
                  <a:cubicBezTo>
                    <a:pt x="46741" y="55818"/>
                    <a:pt x="55779" y="46780"/>
                    <a:pt x="55779" y="35686"/>
                  </a:cubicBezTo>
                  <a:cubicBezTo>
                    <a:pt x="55779" y="24554"/>
                    <a:pt x="46741" y="15555"/>
                    <a:pt x="35648" y="15555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4629728" y="409590"/>
              <a:ext cx="252132" cy="252132"/>
            </a:xfrm>
            <a:custGeom>
              <a:avLst/>
              <a:gdLst>
                <a:gd name="connsiteX0" fmla="*/ 125756 w 252132"/>
                <a:gd name="connsiteY0" fmla="*/ 252132 h 252132"/>
                <a:gd name="connsiteX1" fmla="*/ 125019 w 252132"/>
                <a:gd name="connsiteY1" fmla="*/ 252132 h 252132"/>
                <a:gd name="connsiteX2" fmla="*/ 93483 w 252132"/>
                <a:gd name="connsiteY2" fmla="*/ 226648 h 252132"/>
                <a:gd name="connsiteX3" fmla="*/ 75872 w 252132"/>
                <a:gd name="connsiteY3" fmla="*/ 219355 h 252132"/>
                <a:gd name="connsiteX4" fmla="*/ 57331 w 252132"/>
                <a:gd name="connsiteY4" fmla="*/ 224398 h 252132"/>
                <a:gd name="connsiteX5" fmla="*/ 36307 w 252132"/>
                <a:gd name="connsiteY5" fmla="*/ 215942 h 252132"/>
                <a:gd name="connsiteX6" fmla="*/ 35648 w 252132"/>
                <a:gd name="connsiteY6" fmla="*/ 215243 h 252132"/>
                <a:gd name="connsiteX7" fmla="*/ 31652 w 252132"/>
                <a:gd name="connsiteY7" fmla="*/ 175057 h 252132"/>
                <a:gd name="connsiteX8" fmla="*/ 24787 w 252132"/>
                <a:gd name="connsiteY8" fmla="*/ 157292 h 252132"/>
                <a:gd name="connsiteX9" fmla="*/ 0 w 252132"/>
                <a:gd name="connsiteY9" fmla="*/ 126570 h 252132"/>
                <a:gd name="connsiteX10" fmla="*/ 0 w 252132"/>
                <a:gd name="connsiteY10" fmla="*/ 125833 h 252132"/>
                <a:gd name="connsiteX11" fmla="*/ 24748 w 252132"/>
                <a:gd name="connsiteY11" fmla="*/ 94918 h 252132"/>
                <a:gd name="connsiteX12" fmla="*/ 32040 w 252132"/>
                <a:gd name="connsiteY12" fmla="*/ 76454 h 252132"/>
                <a:gd name="connsiteX13" fmla="*/ 35493 w 252132"/>
                <a:gd name="connsiteY13" fmla="*/ 37122 h 252132"/>
                <a:gd name="connsiteX14" fmla="*/ 35997 w 252132"/>
                <a:gd name="connsiteY14" fmla="*/ 36579 h 252132"/>
                <a:gd name="connsiteX15" fmla="*/ 58223 w 252132"/>
                <a:gd name="connsiteY15" fmla="*/ 27773 h 252132"/>
                <a:gd name="connsiteX16" fmla="*/ 76532 w 252132"/>
                <a:gd name="connsiteY16" fmla="*/ 32467 h 252132"/>
                <a:gd name="connsiteX17" fmla="*/ 92979 w 252132"/>
                <a:gd name="connsiteY17" fmla="*/ 25679 h 252132"/>
                <a:gd name="connsiteX18" fmla="*/ 125019 w 252132"/>
                <a:gd name="connsiteY18" fmla="*/ 0 h 252132"/>
                <a:gd name="connsiteX19" fmla="*/ 125756 w 252132"/>
                <a:gd name="connsiteY19" fmla="*/ 0 h 252132"/>
                <a:gd name="connsiteX20" fmla="*/ 156632 w 252132"/>
                <a:gd name="connsiteY20" fmla="*/ 25718 h 252132"/>
                <a:gd name="connsiteX21" fmla="*/ 173273 w 252132"/>
                <a:gd name="connsiteY21" fmla="*/ 32622 h 252132"/>
                <a:gd name="connsiteX22" fmla="*/ 191116 w 252132"/>
                <a:gd name="connsiteY22" fmla="*/ 27735 h 252132"/>
                <a:gd name="connsiteX23" fmla="*/ 214119 w 252132"/>
                <a:gd name="connsiteY23" fmla="*/ 37122 h 252132"/>
                <a:gd name="connsiteX24" fmla="*/ 214507 w 252132"/>
                <a:gd name="connsiteY24" fmla="*/ 37510 h 252132"/>
                <a:gd name="connsiteX25" fmla="*/ 218385 w 252132"/>
                <a:gd name="connsiteY25" fmla="*/ 77657 h 252132"/>
                <a:gd name="connsiteX26" fmla="*/ 225755 w 252132"/>
                <a:gd name="connsiteY26" fmla="*/ 94104 h 252132"/>
                <a:gd name="connsiteX27" fmla="*/ 252171 w 252132"/>
                <a:gd name="connsiteY27" fmla="*/ 125795 h 252132"/>
                <a:gd name="connsiteX28" fmla="*/ 252171 w 252132"/>
                <a:gd name="connsiteY28" fmla="*/ 126532 h 252132"/>
                <a:gd name="connsiteX29" fmla="*/ 225717 w 252132"/>
                <a:gd name="connsiteY29" fmla="*/ 158029 h 252132"/>
                <a:gd name="connsiteX30" fmla="*/ 218812 w 252132"/>
                <a:gd name="connsiteY30" fmla="*/ 173777 h 252132"/>
                <a:gd name="connsiteX31" fmla="*/ 214312 w 252132"/>
                <a:gd name="connsiteY31" fmla="*/ 214817 h 252132"/>
                <a:gd name="connsiteX32" fmla="*/ 213731 w 252132"/>
                <a:gd name="connsiteY32" fmla="*/ 215631 h 252132"/>
                <a:gd name="connsiteX33" fmla="*/ 191931 w 252132"/>
                <a:gd name="connsiteY33" fmla="*/ 224941 h 252132"/>
                <a:gd name="connsiteX34" fmla="*/ 191931 w 252132"/>
                <a:gd name="connsiteY34" fmla="*/ 224941 h 252132"/>
                <a:gd name="connsiteX35" fmla="*/ 173855 w 252132"/>
                <a:gd name="connsiteY35" fmla="*/ 219433 h 252132"/>
                <a:gd name="connsiteX36" fmla="*/ 156089 w 252132"/>
                <a:gd name="connsiteY36" fmla="*/ 226686 h 252132"/>
                <a:gd name="connsiteX37" fmla="*/ 125756 w 252132"/>
                <a:gd name="connsiteY37" fmla="*/ 252132 h 252132"/>
                <a:gd name="connsiteX38" fmla="*/ 75601 w 252132"/>
                <a:gd name="connsiteY38" fmla="*/ 202559 h 252132"/>
                <a:gd name="connsiteX39" fmla="*/ 79519 w 252132"/>
                <a:gd name="connsiteY39" fmla="*/ 203607 h 252132"/>
                <a:gd name="connsiteX40" fmla="*/ 101939 w 252132"/>
                <a:gd name="connsiteY40" fmla="*/ 212916 h 252132"/>
                <a:gd name="connsiteX41" fmla="*/ 107602 w 252132"/>
                <a:gd name="connsiteY41" fmla="*/ 219122 h 252132"/>
                <a:gd name="connsiteX42" fmla="*/ 124980 w 252132"/>
                <a:gd name="connsiteY42" fmla="*/ 236617 h 252132"/>
                <a:gd name="connsiteX43" fmla="*/ 125717 w 252132"/>
                <a:gd name="connsiteY43" fmla="*/ 236617 h 252132"/>
                <a:gd name="connsiteX44" fmla="*/ 141854 w 252132"/>
                <a:gd name="connsiteY44" fmla="*/ 219239 h 252132"/>
                <a:gd name="connsiteX45" fmla="*/ 147556 w 252132"/>
                <a:gd name="connsiteY45" fmla="*/ 212916 h 252132"/>
                <a:gd name="connsiteX46" fmla="*/ 170403 w 252132"/>
                <a:gd name="connsiteY46" fmla="*/ 203374 h 252132"/>
                <a:gd name="connsiteX47" fmla="*/ 179247 w 252132"/>
                <a:gd name="connsiteY47" fmla="*/ 204033 h 252132"/>
                <a:gd name="connsiteX48" fmla="*/ 191970 w 252132"/>
                <a:gd name="connsiteY48" fmla="*/ 208882 h 252132"/>
                <a:gd name="connsiteX49" fmla="*/ 191970 w 252132"/>
                <a:gd name="connsiteY49" fmla="*/ 208882 h 252132"/>
                <a:gd name="connsiteX50" fmla="*/ 202714 w 252132"/>
                <a:gd name="connsiteY50" fmla="*/ 204460 h 252132"/>
                <a:gd name="connsiteX51" fmla="*/ 203219 w 252132"/>
                <a:gd name="connsiteY51" fmla="*/ 203956 h 252132"/>
                <a:gd name="connsiteX52" fmla="*/ 203490 w 252132"/>
                <a:gd name="connsiteY52" fmla="*/ 179286 h 252132"/>
                <a:gd name="connsiteX53" fmla="*/ 202753 w 252132"/>
                <a:gd name="connsiteY53" fmla="*/ 170519 h 252132"/>
                <a:gd name="connsiteX54" fmla="*/ 211752 w 252132"/>
                <a:gd name="connsiteY54" fmla="*/ 149224 h 252132"/>
                <a:gd name="connsiteX55" fmla="*/ 219006 w 252132"/>
                <a:gd name="connsiteY55" fmla="*/ 143483 h 252132"/>
                <a:gd name="connsiteX56" fmla="*/ 236617 w 252132"/>
                <a:gd name="connsiteY56" fmla="*/ 126609 h 252132"/>
                <a:gd name="connsiteX57" fmla="*/ 236617 w 252132"/>
                <a:gd name="connsiteY57" fmla="*/ 125872 h 252132"/>
                <a:gd name="connsiteX58" fmla="*/ 219006 w 252132"/>
                <a:gd name="connsiteY58" fmla="*/ 108766 h 252132"/>
                <a:gd name="connsiteX59" fmla="*/ 211946 w 252132"/>
                <a:gd name="connsiteY59" fmla="*/ 103025 h 252132"/>
                <a:gd name="connsiteX60" fmla="*/ 202598 w 252132"/>
                <a:gd name="connsiteY60" fmla="*/ 81109 h 252132"/>
                <a:gd name="connsiteX61" fmla="*/ 203257 w 252132"/>
                <a:gd name="connsiteY61" fmla="*/ 72265 h 252132"/>
                <a:gd name="connsiteX62" fmla="*/ 203684 w 252132"/>
                <a:gd name="connsiteY62" fmla="*/ 48681 h 252132"/>
                <a:gd name="connsiteX63" fmla="*/ 203296 w 252132"/>
                <a:gd name="connsiteY63" fmla="*/ 48332 h 252132"/>
                <a:gd name="connsiteX64" fmla="*/ 191078 w 252132"/>
                <a:gd name="connsiteY64" fmla="*/ 43328 h 252132"/>
                <a:gd name="connsiteX65" fmla="*/ 178548 w 252132"/>
                <a:gd name="connsiteY65" fmla="*/ 47828 h 252132"/>
                <a:gd name="connsiteX66" fmla="*/ 169782 w 252132"/>
                <a:gd name="connsiteY66" fmla="*/ 48487 h 252132"/>
                <a:gd name="connsiteX67" fmla="*/ 147788 w 252132"/>
                <a:gd name="connsiteY67" fmla="*/ 39371 h 252132"/>
                <a:gd name="connsiteX68" fmla="*/ 142048 w 252132"/>
                <a:gd name="connsiteY68" fmla="*/ 32622 h 252132"/>
                <a:gd name="connsiteX69" fmla="*/ 125717 w 252132"/>
                <a:gd name="connsiteY69" fmla="*/ 15593 h 252132"/>
                <a:gd name="connsiteX70" fmla="*/ 124980 w 252132"/>
                <a:gd name="connsiteY70" fmla="*/ 15593 h 252132"/>
                <a:gd name="connsiteX71" fmla="*/ 107370 w 252132"/>
                <a:gd name="connsiteY71" fmla="*/ 32700 h 252132"/>
                <a:gd name="connsiteX72" fmla="*/ 101629 w 252132"/>
                <a:gd name="connsiteY72" fmla="*/ 39371 h 252132"/>
                <a:gd name="connsiteX73" fmla="*/ 80062 w 252132"/>
                <a:gd name="connsiteY73" fmla="*/ 48254 h 252132"/>
                <a:gd name="connsiteX74" fmla="*/ 71644 w 252132"/>
                <a:gd name="connsiteY74" fmla="*/ 47828 h 252132"/>
                <a:gd name="connsiteX75" fmla="*/ 58146 w 252132"/>
                <a:gd name="connsiteY75" fmla="*/ 43367 h 252132"/>
                <a:gd name="connsiteX76" fmla="*/ 46858 w 252132"/>
                <a:gd name="connsiteY76" fmla="*/ 47634 h 252132"/>
                <a:gd name="connsiteX77" fmla="*/ 46315 w 252132"/>
                <a:gd name="connsiteY77" fmla="*/ 48177 h 252132"/>
                <a:gd name="connsiteX78" fmla="*/ 47129 w 252132"/>
                <a:gd name="connsiteY78" fmla="*/ 71722 h 252132"/>
                <a:gd name="connsiteX79" fmla="*/ 47517 w 252132"/>
                <a:gd name="connsiteY79" fmla="*/ 80256 h 252132"/>
                <a:gd name="connsiteX80" fmla="*/ 38091 w 252132"/>
                <a:gd name="connsiteY80" fmla="*/ 103413 h 252132"/>
                <a:gd name="connsiteX81" fmla="*/ 32351 w 252132"/>
                <a:gd name="connsiteY81" fmla="*/ 109076 h 252132"/>
                <a:gd name="connsiteX82" fmla="*/ 15516 w 252132"/>
                <a:gd name="connsiteY82" fmla="*/ 125872 h 252132"/>
                <a:gd name="connsiteX83" fmla="*/ 15516 w 252132"/>
                <a:gd name="connsiteY83" fmla="*/ 126609 h 252132"/>
                <a:gd name="connsiteX84" fmla="*/ 32351 w 252132"/>
                <a:gd name="connsiteY84" fmla="*/ 143211 h 252132"/>
                <a:gd name="connsiteX85" fmla="*/ 38324 w 252132"/>
                <a:gd name="connsiteY85" fmla="*/ 148913 h 252132"/>
                <a:gd name="connsiteX86" fmla="*/ 47440 w 252132"/>
                <a:gd name="connsiteY86" fmla="*/ 171411 h 252132"/>
                <a:gd name="connsiteX87" fmla="*/ 47013 w 252132"/>
                <a:gd name="connsiteY87" fmla="*/ 179829 h 252132"/>
                <a:gd name="connsiteX88" fmla="*/ 46819 w 252132"/>
                <a:gd name="connsiteY88" fmla="*/ 204499 h 252132"/>
                <a:gd name="connsiteX89" fmla="*/ 47478 w 252132"/>
                <a:gd name="connsiteY89" fmla="*/ 205197 h 252132"/>
                <a:gd name="connsiteX90" fmla="*/ 57331 w 252132"/>
                <a:gd name="connsiteY90" fmla="*/ 208921 h 252132"/>
                <a:gd name="connsiteX91" fmla="*/ 70985 w 252132"/>
                <a:gd name="connsiteY91" fmla="*/ 204150 h 252132"/>
                <a:gd name="connsiteX92" fmla="*/ 75601 w 252132"/>
                <a:gd name="connsiteY92" fmla="*/ 202559 h 252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52132" h="252132">
                  <a:moveTo>
                    <a:pt x="125756" y="252132"/>
                  </a:moveTo>
                  <a:lnTo>
                    <a:pt x="125019" y="252132"/>
                  </a:lnTo>
                  <a:cubicBezTo>
                    <a:pt x="110861" y="252132"/>
                    <a:pt x="98021" y="241465"/>
                    <a:pt x="93483" y="226648"/>
                  </a:cubicBezTo>
                  <a:cubicBezTo>
                    <a:pt x="87432" y="224747"/>
                    <a:pt x="81536" y="222303"/>
                    <a:pt x="75872" y="219355"/>
                  </a:cubicBezTo>
                  <a:cubicBezTo>
                    <a:pt x="70054" y="222613"/>
                    <a:pt x="63615" y="224398"/>
                    <a:pt x="57331" y="224398"/>
                  </a:cubicBezTo>
                  <a:cubicBezTo>
                    <a:pt x="49224" y="224398"/>
                    <a:pt x="41776" y="221411"/>
                    <a:pt x="36307" y="215942"/>
                  </a:cubicBezTo>
                  <a:lnTo>
                    <a:pt x="35648" y="215243"/>
                  </a:lnTo>
                  <a:cubicBezTo>
                    <a:pt x="25795" y="205391"/>
                    <a:pt x="24321" y="188789"/>
                    <a:pt x="31652" y="175057"/>
                  </a:cubicBezTo>
                  <a:cubicBezTo>
                    <a:pt x="28743" y="169472"/>
                    <a:pt x="26726" y="163498"/>
                    <a:pt x="24787" y="157292"/>
                  </a:cubicBezTo>
                  <a:cubicBezTo>
                    <a:pt x="9930" y="152792"/>
                    <a:pt x="0" y="140496"/>
                    <a:pt x="0" y="126570"/>
                  </a:cubicBezTo>
                  <a:lnTo>
                    <a:pt x="0" y="125833"/>
                  </a:lnTo>
                  <a:cubicBezTo>
                    <a:pt x="0" y="111830"/>
                    <a:pt x="9930" y="99457"/>
                    <a:pt x="24748" y="94918"/>
                  </a:cubicBezTo>
                  <a:cubicBezTo>
                    <a:pt x="26765" y="88246"/>
                    <a:pt x="29015" y="82156"/>
                    <a:pt x="32040" y="76454"/>
                  </a:cubicBezTo>
                  <a:cubicBezTo>
                    <a:pt x="24515" y="62878"/>
                    <a:pt x="25640" y="46974"/>
                    <a:pt x="35493" y="37122"/>
                  </a:cubicBezTo>
                  <a:lnTo>
                    <a:pt x="35997" y="36579"/>
                  </a:lnTo>
                  <a:cubicBezTo>
                    <a:pt x="41660" y="30915"/>
                    <a:pt x="49534" y="27773"/>
                    <a:pt x="58223" y="27773"/>
                  </a:cubicBezTo>
                  <a:cubicBezTo>
                    <a:pt x="64546" y="27773"/>
                    <a:pt x="70869" y="29403"/>
                    <a:pt x="76532" y="32467"/>
                  </a:cubicBezTo>
                  <a:cubicBezTo>
                    <a:pt x="81807" y="29713"/>
                    <a:pt x="87315" y="27463"/>
                    <a:pt x="92979" y="25679"/>
                  </a:cubicBezTo>
                  <a:cubicBezTo>
                    <a:pt x="96858" y="10745"/>
                    <a:pt x="109852" y="0"/>
                    <a:pt x="125019" y="0"/>
                  </a:cubicBezTo>
                  <a:lnTo>
                    <a:pt x="125756" y="0"/>
                  </a:lnTo>
                  <a:cubicBezTo>
                    <a:pt x="140729" y="0"/>
                    <a:pt x="153025" y="10512"/>
                    <a:pt x="156632" y="25718"/>
                  </a:cubicBezTo>
                  <a:cubicBezTo>
                    <a:pt x="162334" y="27541"/>
                    <a:pt x="167920" y="29868"/>
                    <a:pt x="173273" y="32622"/>
                  </a:cubicBezTo>
                  <a:cubicBezTo>
                    <a:pt x="178704" y="29441"/>
                    <a:pt x="184871" y="27735"/>
                    <a:pt x="191116" y="27735"/>
                  </a:cubicBezTo>
                  <a:cubicBezTo>
                    <a:pt x="199883" y="27735"/>
                    <a:pt x="208067" y="31070"/>
                    <a:pt x="214119" y="37122"/>
                  </a:cubicBezTo>
                  <a:lnTo>
                    <a:pt x="214507" y="37510"/>
                  </a:lnTo>
                  <a:cubicBezTo>
                    <a:pt x="225251" y="48254"/>
                    <a:pt x="226531" y="64430"/>
                    <a:pt x="218385" y="77657"/>
                  </a:cubicBezTo>
                  <a:cubicBezTo>
                    <a:pt x="221217" y="83049"/>
                    <a:pt x="223971" y="88557"/>
                    <a:pt x="225755" y="94104"/>
                  </a:cubicBezTo>
                  <a:cubicBezTo>
                    <a:pt x="240922" y="97672"/>
                    <a:pt x="252171" y="110512"/>
                    <a:pt x="252171" y="125795"/>
                  </a:cubicBezTo>
                  <a:lnTo>
                    <a:pt x="252171" y="126532"/>
                  </a:lnTo>
                  <a:cubicBezTo>
                    <a:pt x="252171" y="141737"/>
                    <a:pt x="240883" y="154499"/>
                    <a:pt x="225717" y="158029"/>
                  </a:cubicBezTo>
                  <a:cubicBezTo>
                    <a:pt x="224010" y="163188"/>
                    <a:pt x="221566" y="168463"/>
                    <a:pt x="218812" y="173777"/>
                  </a:cubicBezTo>
                  <a:cubicBezTo>
                    <a:pt x="226803" y="187121"/>
                    <a:pt x="225174" y="203994"/>
                    <a:pt x="214312" y="214817"/>
                  </a:cubicBezTo>
                  <a:lnTo>
                    <a:pt x="213731" y="215631"/>
                  </a:lnTo>
                  <a:cubicBezTo>
                    <a:pt x="207912" y="221450"/>
                    <a:pt x="200154" y="224941"/>
                    <a:pt x="191931" y="224941"/>
                  </a:cubicBezTo>
                  <a:lnTo>
                    <a:pt x="191931" y="224941"/>
                  </a:lnTo>
                  <a:cubicBezTo>
                    <a:pt x="185725" y="224941"/>
                    <a:pt x="179480" y="222807"/>
                    <a:pt x="173855" y="219433"/>
                  </a:cubicBezTo>
                  <a:cubicBezTo>
                    <a:pt x="168153" y="222458"/>
                    <a:pt x="162218" y="224786"/>
                    <a:pt x="156089" y="226686"/>
                  </a:cubicBezTo>
                  <a:cubicBezTo>
                    <a:pt x="151939" y="241814"/>
                    <a:pt x="139798" y="252132"/>
                    <a:pt x="125756" y="252132"/>
                  </a:cubicBezTo>
                  <a:close/>
                  <a:moveTo>
                    <a:pt x="75601" y="202559"/>
                  </a:moveTo>
                  <a:cubicBezTo>
                    <a:pt x="76959" y="202559"/>
                    <a:pt x="78316" y="202908"/>
                    <a:pt x="79519" y="203607"/>
                  </a:cubicBezTo>
                  <a:cubicBezTo>
                    <a:pt x="86578" y="207757"/>
                    <a:pt x="94142" y="210860"/>
                    <a:pt x="101939" y="212916"/>
                  </a:cubicBezTo>
                  <a:cubicBezTo>
                    <a:pt x="104887" y="213692"/>
                    <a:pt x="107098" y="216097"/>
                    <a:pt x="107602" y="219122"/>
                  </a:cubicBezTo>
                  <a:cubicBezTo>
                    <a:pt x="109270" y="228936"/>
                    <a:pt x="116912" y="236617"/>
                    <a:pt x="124980" y="236617"/>
                  </a:cubicBezTo>
                  <a:lnTo>
                    <a:pt x="125717" y="236617"/>
                  </a:lnTo>
                  <a:cubicBezTo>
                    <a:pt x="134561" y="236617"/>
                    <a:pt x="140535" y="227889"/>
                    <a:pt x="141854" y="219239"/>
                  </a:cubicBezTo>
                  <a:cubicBezTo>
                    <a:pt x="142319" y="216174"/>
                    <a:pt x="144569" y="213692"/>
                    <a:pt x="147556" y="212916"/>
                  </a:cubicBezTo>
                  <a:cubicBezTo>
                    <a:pt x="155546" y="210821"/>
                    <a:pt x="163227" y="207602"/>
                    <a:pt x="170403" y="203374"/>
                  </a:cubicBezTo>
                  <a:cubicBezTo>
                    <a:pt x="173196" y="201706"/>
                    <a:pt x="176725" y="201977"/>
                    <a:pt x="179247" y="204033"/>
                  </a:cubicBezTo>
                  <a:cubicBezTo>
                    <a:pt x="183087" y="207175"/>
                    <a:pt x="187587" y="208882"/>
                    <a:pt x="191970" y="208882"/>
                  </a:cubicBezTo>
                  <a:lnTo>
                    <a:pt x="191970" y="208882"/>
                  </a:lnTo>
                  <a:cubicBezTo>
                    <a:pt x="196081" y="208882"/>
                    <a:pt x="199805" y="207330"/>
                    <a:pt x="202714" y="204460"/>
                  </a:cubicBezTo>
                  <a:lnTo>
                    <a:pt x="203219" y="203956"/>
                  </a:lnTo>
                  <a:cubicBezTo>
                    <a:pt x="209619" y="197517"/>
                    <a:pt x="209735" y="186927"/>
                    <a:pt x="203490" y="179286"/>
                  </a:cubicBezTo>
                  <a:cubicBezTo>
                    <a:pt x="201473" y="176803"/>
                    <a:pt x="201163" y="173312"/>
                    <a:pt x="202753" y="170519"/>
                  </a:cubicBezTo>
                  <a:cubicBezTo>
                    <a:pt x="206942" y="163188"/>
                    <a:pt x="209968" y="156051"/>
                    <a:pt x="211752" y="149224"/>
                  </a:cubicBezTo>
                  <a:cubicBezTo>
                    <a:pt x="212606" y="146043"/>
                    <a:pt x="215748" y="143754"/>
                    <a:pt x="219006" y="143483"/>
                  </a:cubicBezTo>
                  <a:cubicBezTo>
                    <a:pt x="228975" y="142668"/>
                    <a:pt x="236617" y="135570"/>
                    <a:pt x="236617" y="126609"/>
                  </a:cubicBezTo>
                  <a:lnTo>
                    <a:pt x="236617" y="125872"/>
                  </a:lnTo>
                  <a:cubicBezTo>
                    <a:pt x="236617" y="116795"/>
                    <a:pt x="228975" y="109619"/>
                    <a:pt x="219006" y="108766"/>
                  </a:cubicBezTo>
                  <a:cubicBezTo>
                    <a:pt x="215748" y="108494"/>
                    <a:pt x="212800" y="106206"/>
                    <a:pt x="211946" y="103025"/>
                  </a:cubicBezTo>
                  <a:cubicBezTo>
                    <a:pt x="210007" y="95655"/>
                    <a:pt x="206787" y="88285"/>
                    <a:pt x="202598" y="81109"/>
                  </a:cubicBezTo>
                  <a:cubicBezTo>
                    <a:pt x="200969" y="78316"/>
                    <a:pt x="201202" y="74786"/>
                    <a:pt x="203257" y="72265"/>
                  </a:cubicBezTo>
                  <a:cubicBezTo>
                    <a:pt x="209658" y="64507"/>
                    <a:pt x="209813" y="54810"/>
                    <a:pt x="203684" y="48681"/>
                  </a:cubicBezTo>
                  <a:lnTo>
                    <a:pt x="203296" y="48332"/>
                  </a:lnTo>
                  <a:cubicBezTo>
                    <a:pt x="199999" y="45035"/>
                    <a:pt x="195732" y="43328"/>
                    <a:pt x="191078" y="43328"/>
                  </a:cubicBezTo>
                  <a:cubicBezTo>
                    <a:pt x="186617" y="43328"/>
                    <a:pt x="182156" y="44918"/>
                    <a:pt x="178548" y="47828"/>
                  </a:cubicBezTo>
                  <a:cubicBezTo>
                    <a:pt x="176066" y="49845"/>
                    <a:pt x="172575" y="50116"/>
                    <a:pt x="169782" y="48487"/>
                  </a:cubicBezTo>
                  <a:cubicBezTo>
                    <a:pt x="162877" y="44453"/>
                    <a:pt x="155469" y="41388"/>
                    <a:pt x="147788" y="39371"/>
                  </a:cubicBezTo>
                  <a:cubicBezTo>
                    <a:pt x="144646" y="38557"/>
                    <a:pt x="142358" y="35842"/>
                    <a:pt x="142048" y="32622"/>
                  </a:cubicBezTo>
                  <a:cubicBezTo>
                    <a:pt x="141078" y="22614"/>
                    <a:pt x="134367" y="15593"/>
                    <a:pt x="125717" y="15593"/>
                  </a:cubicBezTo>
                  <a:lnTo>
                    <a:pt x="124980" y="15593"/>
                  </a:lnTo>
                  <a:cubicBezTo>
                    <a:pt x="116020" y="15593"/>
                    <a:pt x="108456" y="22925"/>
                    <a:pt x="107370" y="32700"/>
                  </a:cubicBezTo>
                  <a:cubicBezTo>
                    <a:pt x="107021" y="35880"/>
                    <a:pt x="104732" y="38557"/>
                    <a:pt x="101629" y="39371"/>
                  </a:cubicBezTo>
                  <a:cubicBezTo>
                    <a:pt x="94142" y="41350"/>
                    <a:pt x="86850" y="44337"/>
                    <a:pt x="80062" y="48254"/>
                  </a:cubicBezTo>
                  <a:cubicBezTo>
                    <a:pt x="77424" y="49767"/>
                    <a:pt x="74127" y="49612"/>
                    <a:pt x="71644" y="47828"/>
                  </a:cubicBezTo>
                  <a:cubicBezTo>
                    <a:pt x="67727" y="44996"/>
                    <a:pt x="62800" y="43367"/>
                    <a:pt x="58146" y="43367"/>
                  </a:cubicBezTo>
                  <a:cubicBezTo>
                    <a:pt x="53607" y="43367"/>
                    <a:pt x="49612" y="44880"/>
                    <a:pt x="46858" y="47634"/>
                  </a:cubicBezTo>
                  <a:lnTo>
                    <a:pt x="46315" y="48177"/>
                  </a:lnTo>
                  <a:cubicBezTo>
                    <a:pt x="40108" y="54383"/>
                    <a:pt x="42009" y="64740"/>
                    <a:pt x="47129" y="71722"/>
                  </a:cubicBezTo>
                  <a:cubicBezTo>
                    <a:pt x="48953" y="74243"/>
                    <a:pt x="49108" y="77579"/>
                    <a:pt x="47517" y="80256"/>
                  </a:cubicBezTo>
                  <a:cubicBezTo>
                    <a:pt x="43444" y="87083"/>
                    <a:pt x="40380" y="94647"/>
                    <a:pt x="38091" y="103413"/>
                  </a:cubicBezTo>
                  <a:cubicBezTo>
                    <a:pt x="37316" y="106322"/>
                    <a:pt x="35337" y="108572"/>
                    <a:pt x="32351" y="109076"/>
                  </a:cubicBezTo>
                  <a:cubicBezTo>
                    <a:pt x="22498" y="110822"/>
                    <a:pt x="15516" y="118076"/>
                    <a:pt x="15516" y="125872"/>
                  </a:cubicBezTo>
                  <a:lnTo>
                    <a:pt x="15516" y="126609"/>
                  </a:lnTo>
                  <a:cubicBezTo>
                    <a:pt x="15516" y="134367"/>
                    <a:pt x="22537" y="141466"/>
                    <a:pt x="32351" y="143211"/>
                  </a:cubicBezTo>
                  <a:cubicBezTo>
                    <a:pt x="35337" y="143754"/>
                    <a:pt x="37548" y="145965"/>
                    <a:pt x="38324" y="148913"/>
                  </a:cubicBezTo>
                  <a:cubicBezTo>
                    <a:pt x="40458" y="157020"/>
                    <a:pt x="43444" y="164623"/>
                    <a:pt x="47440" y="171411"/>
                  </a:cubicBezTo>
                  <a:cubicBezTo>
                    <a:pt x="48991" y="174049"/>
                    <a:pt x="48797" y="177346"/>
                    <a:pt x="47013" y="179829"/>
                  </a:cubicBezTo>
                  <a:cubicBezTo>
                    <a:pt x="41233" y="187974"/>
                    <a:pt x="41117" y="198797"/>
                    <a:pt x="46819" y="204499"/>
                  </a:cubicBezTo>
                  <a:lnTo>
                    <a:pt x="47478" y="205197"/>
                  </a:lnTo>
                  <a:cubicBezTo>
                    <a:pt x="50543" y="208261"/>
                    <a:pt x="54538" y="208921"/>
                    <a:pt x="57331" y="208921"/>
                  </a:cubicBezTo>
                  <a:cubicBezTo>
                    <a:pt x="61869" y="208921"/>
                    <a:pt x="66835" y="207175"/>
                    <a:pt x="70985" y="204150"/>
                  </a:cubicBezTo>
                  <a:cubicBezTo>
                    <a:pt x="72381" y="203102"/>
                    <a:pt x="74011" y="202559"/>
                    <a:pt x="75601" y="202559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4750752" y="461180"/>
              <a:ext cx="73700" cy="50426"/>
            </a:xfrm>
            <a:custGeom>
              <a:avLst/>
              <a:gdLst>
                <a:gd name="connsiteX0" fmla="*/ 69899 w 73700"/>
                <a:gd name="connsiteY0" fmla="*/ 53103 h 50426"/>
                <a:gd name="connsiteX1" fmla="*/ 66291 w 73700"/>
                <a:gd name="connsiteY1" fmla="*/ 50620 h 50426"/>
                <a:gd name="connsiteX2" fmla="*/ 3879 w 73700"/>
                <a:gd name="connsiteY2" fmla="*/ 7758 h 50426"/>
                <a:gd name="connsiteX3" fmla="*/ 0 w 73700"/>
                <a:gd name="connsiteY3" fmla="*/ 3879 h 50426"/>
                <a:gd name="connsiteX4" fmla="*/ 3879 w 73700"/>
                <a:gd name="connsiteY4" fmla="*/ 0 h 50426"/>
                <a:gd name="connsiteX5" fmla="*/ 3879 w 73700"/>
                <a:gd name="connsiteY5" fmla="*/ 0 h 50426"/>
                <a:gd name="connsiteX6" fmla="*/ 73545 w 73700"/>
                <a:gd name="connsiteY6" fmla="*/ 47866 h 50426"/>
                <a:gd name="connsiteX7" fmla="*/ 71295 w 73700"/>
                <a:gd name="connsiteY7" fmla="*/ 52870 h 50426"/>
                <a:gd name="connsiteX8" fmla="*/ 69899 w 73700"/>
                <a:gd name="connsiteY8" fmla="*/ 531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700" h="50426">
                  <a:moveTo>
                    <a:pt x="69899" y="53103"/>
                  </a:moveTo>
                  <a:cubicBezTo>
                    <a:pt x="68347" y="53103"/>
                    <a:pt x="66873" y="52172"/>
                    <a:pt x="66291" y="50620"/>
                  </a:cubicBezTo>
                  <a:cubicBezTo>
                    <a:pt x="56439" y="24981"/>
                    <a:pt x="31342" y="7758"/>
                    <a:pt x="3879" y="7758"/>
                  </a:cubicBezTo>
                  <a:cubicBezTo>
                    <a:pt x="1746" y="7758"/>
                    <a:pt x="0" y="6012"/>
                    <a:pt x="0" y="3879"/>
                  </a:cubicBezTo>
                  <a:cubicBezTo>
                    <a:pt x="0" y="1746"/>
                    <a:pt x="1746" y="0"/>
                    <a:pt x="3879" y="0"/>
                  </a:cubicBezTo>
                  <a:lnTo>
                    <a:pt x="3879" y="0"/>
                  </a:lnTo>
                  <a:cubicBezTo>
                    <a:pt x="34561" y="0"/>
                    <a:pt x="62529" y="19240"/>
                    <a:pt x="73545" y="47866"/>
                  </a:cubicBezTo>
                  <a:cubicBezTo>
                    <a:pt x="74321" y="49883"/>
                    <a:pt x="73312" y="52094"/>
                    <a:pt x="71295" y="52870"/>
                  </a:cubicBezTo>
                  <a:cubicBezTo>
                    <a:pt x="70830" y="53025"/>
                    <a:pt x="70326" y="53103"/>
                    <a:pt x="69899" y="53103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4683074" y="555836"/>
              <a:ext cx="7758" cy="11637"/>
            </a:xfrm>
            <a:custGeom>
              <a:avLst/>
              <a:gdLst>
                <a:gd name="connsiteX0" fmla="*/ 6584 w 7757"/>
                <a:gd name="connsiteY0" fmla="*/ 14420 h 11636"/>
                <a:gd name="connsiteX1" fmla="*/ 3248 w 7757"/>
                <a:gd name="connsiteY1" fmla="*/ 12558 h 11636"/>
                <a:gd name="connsiteX2" fmla="*/ 1503 w 7757"/>
                <a:gd name="connsiteY2" fmla="*/ 8601 h 11636"/>
                <a:gd name="connsiteX3" fmla="*/ 262 w 7757"/>
                <a:gd name="connsiteY3" fmla="*/ 5265 h 11636"/>
                <a:gd name="connsiteX4" fmla="*/ 2511 w 7757"/>
                <a:gd name="connsiteY4" fmla="*/ 262 h 11636"/>
                <a:gd name="connsiteX5" fmla="*/ 7515 w 7757"/>
                <a:gd name="connsiteY5" fmla="*/ 2511 h 11636"/>
                <a:gd name="connsiteX6" fmla="*/ 8795 w 7757"/>
                <a:gd name="connsiteY6" fmla="*/ 5964 h 11636"/>
                <a:gd name="connsiteX7" fmla="*/ 9881 w 7757"/>
                <a:gd name="connsiteY7" fmla="*/ 8563 h 11636"/>
                <a:gd name="connsiteX8" fmla="*/ 8563 w 7757"/>
                <a:gd name="connsiteY8" fmla="*/ 13877 h 11636"/>
                <a:gd name="connsiteX9" fmla="*/ 6584 w 7757"/>
                <a:gd name="connsiteY9" fmla="*/ 14420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7" h="11636">
                  <a:moveTo>
                    <a:pt x="6584" y="14420"/>
                  </a:moveTo>
                  <a:cubicBezTo>
                    <a:pt x="5265" y="14420"/>
                    <a:pt x="3985" y="13760"/>
                    <a:pt x="3248" y="12558"/>
                  </a:cubicBezTo>
                  <a:cubicBezTo>
                    <a:pt x="2473" y="11278"/>
                    <a:pt x="2123" y="10308"/>
                    <a:pt x="1503" y="8601"/>
                  </a:cubicBezTo>
                  <a:cubicBezTo>
                    <a:pt x="1192" y="7787"/>
                    <a:pt x="843" y="6739"/>
                    <a:pt x="262" y="5265"/>
                  </a:cubicBezTo>
                  <a:cubicBezTo>
                    <a:pt x="-514" y="3248"/>
                    <a:pt x="494" y="1037"/>
                    <a:pt x="2511" y="262"/>
                  </a:cubicBezTo>
                  <a:cubicBezTo>
                    <a:pt x="4490" y="-514"/>
                    <a:pt x="6739" y="494"/>
                    <a:pt x="7515" y="2511"/>
                  </a:cubicBezTo>
                  <a:cubicBezTo>
                    <a:pt x="8097" y="4024"/>
                    <a:pt x="8485" y="5110"/>
                    <a:pt x="8795" y="5964"/>
                  </a:cubicBezTo>
                  <a:cubicBezTo>
                    <a:pt x="9377" y="7515"/>
                    <a:pt x="9532" y="7942"/>
                    <a:pt x="9881" y="8563"/>
                  </a:cubicBezTo>
                  <a:cubicBezTo>
                    <a:pt x="11006" y="10386"/>
                    <a:pt x="10386" y="12791"/>
                    <a:pt x="8563" y="13877"/>
                  </a:cubicBezTo>
                  <a:cubicBezTo>
                    <a:pt x="7942" y="14265"/>
                    <a:pt x="7244" y="14420"/>
                    <a:pt x="6584" y="14420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4695025" y="576050"/>
              <a:ext cx="58184" cy="31032"/>
            </a:xfrm>
            <a:custGeom>
              <a:avLst/>
              <a:gdLst>
                <a:gd name="connsiteX0" fmla="*/ 57976 w 58184"/>
                <a:gd name="connsiteY0" fmla="*/ 32918 h 31031"/>
                <a:gd name="connsiteX1" fmla="*/ 57976 w 58184"/>
                <a:gd name="connsiteY1" fmla="*/ 32918 h 31031"/>
                <a:gd name="connsiteX2" fmla="*/ 917 w 58184"/>
                <a:gd name="connsiteY2" fmla="*/ 6386 h 31031"/>
                <a:gd name="connsiteX3" fmla="*/ 1382 w 58184"/>
                <a:gd name="connsiteY3" fmla="*/ 917 h 31031"/>
                <a:gd name="connsiteX4" fmla="*/ 6852 w 58184"/>
                <a:gd name="connsiteY4" fmla="*/ 1382 h 31031"/>
                <a:gd name="connsiteX5" fmla="*/ 57976 w 58184"/>
                <a:gd name="connsiteY5" fmla="*/ 25160 h 31031"/>
                <a:gd name="connsiteX6" fmla="*/ 61855 w 58184"/>
                <a:gd name="connsiteY6" fmla="*/ 29039 h 31031"/>
                <a:gd name="connsiteX7" fmla="*/ 57976 w 58184"/>
                <a:gd name="connsiteY7" fmla="*/ 32918 h 3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184" h="31031">
                  <a:moveTo>
                    <a:pt x="57976" y="32918"/>
                  </a:moveTo>
                  <a:lnTo>
                    <a:pt x="57976" y="32918"/>
                  </a:lnTo>
                  <a:cubicBezTo>
                    <a:pt x="35944" y="32918"/>
                    <a:pt x="15153" y="23260"/>
                    <a:pt x="917" y="6386"/>
                  </a:cubicBezTo>
                  <a:cubicBezTo>
                    <a:pt x="-480" y="4757"/>
                    <a:pt x="-247" y="2313"/>
                    <a:pt x="1382" y="917"/>
                  </a:cubicBezTo>
                  <a:cubicBezTo>
                    <a:pt x="3012" y="-480"/>
                    <a:pt x="5455" y="-247"/>
                    <a:pt x="6852" y="1382"/>
                  </a:cubicBezTo>
                  <a:cubicBezTo>
                    <a:pt x="19613" y="16510"/>
                    <a:pt x="38232" y="25160"/>
                    <a:pt x="57976" y="25160"/>
                  </a:cubicBezTo>
                  <a:cubicBezTo>
                    <a:pt x="60110" y="25160"/>
                    <a:pt x="61855" y="26906"/>
                    <a:pt x="61855" y="29039"/>
                  </a:cubicBezTo>
                  <a:cubicBezTo>
                    <a:pt x="61855" y="31173"/>
                    <a:pt x="60110" y="32918"/>
                    <a:pt x="57976" y="32918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561890" y="4713518"/>
            <a:ext cx="494724" cy="454828"/>
            <a:chOff x="5865022" y="423942"/>
            <a:chExt cx="240495" cy="221101"/>
          </a:xfrm>
          <a:solidFill>
            <a:schemeClr val="bg1"/>
          </a:solidFill>
        </p:grpSpPr>
        <p:sp>
          <p:nvSpPr>
            <p:cNvPr id="41" name="Freeform: Shape 40"/>
            <p:cNvSpPr/>
            <p:nvPr/>
          </p:nvSpPr>
          <p:spPr>
            <a:xfrm>
              <a:off x="5865022" y="423942"/>
              <a:ext cx="240495" cy="221101"/>
            </a:xfrm>
            <a:custGeom>
              <a:avLst/>
              <a:gdLst>
                <a:gd name="connsiteX0" fmla="*/ 121838 w 240495"/>
                <a:gd name="connsiteY0" fmla="*/ 222497 h 221100"/>
                <a:gd name="connsiteX1" fmla="*/ 121838 w 240495"/>
                <a:gd name="connsiteY1" fmla="*/ 222497 h 221100"/>
                <a:gd name="connsiteX2" fmla="*/ 102521 w 240495"/>
                <a:gd name="connsiteY2" fmla="*/ 212722 h 221100"/>
                <a:gd name="connsiteX3" fmla="*/ 19162 w 240495"/>
                <a:gd name="connsiteY3" fmla="*/ 114391 h 221100"/>
                <a:gd name="connsiteX4" fmla="*/ 0 w 240495"/>
                <a:gd name="connsiteY4" fmla="*/ 67921 h 221100"/>
                <a:gd name="connsiteX5" fmla="*/ 19434 w 240495"/>
                <a:gd name="connsiteY5" fmla="*/ 21179 h 221100"/>
                <a:gd name="connsiteX6" fmla="*/ 21179 w 240495"/>
                <a:gd name="connsiteY6" fmla="*/ 19434 h 221100"/>
                <a:gd name="connsiteX7" fmla="*/ 68076 w 240495"/>
                <a:gd name="connsiteY7" fmla="*/ 0 h 221100"/>
                <a:gd name="connsiteX8" fmla="*/ 114972 w 240495"/>
                <a:gd name="connsiteY8" fmla="*/ 19434 h 221100"/>
                <a:gd name="connsiteX9" fmla="*/ 115748 w 240495"/>
                <a:gd name="connsiteY9" fmla="*/ 20365 h 221100"/>
                <a:gd name="connsiteX10" fmla="*/ 121566 w 240495"/>
                <a:gd name="connsiteY10" fmla="*/ 23157 h 221100"/>
                <a:gd name="connsiteX11" fmla="*/ 127191 w 240495"/>
                <a:gd name="connsiteY11" fmla="*/ 20675 h 221100"/>
                <a:gd name="connsiteX12" fmla="*/ 128200 w 240495"/>
                <a:gd name="connsiteY12" fmla="*/ 19434 h 221100"/>
                <a:gd name="connsiteX13" fmla="*/ 175096 w 240495"/>
                <a:gd name="connsiteY13" fmla="*/ 0 h 221100"/>
                <a:gd name="connsiteX14" fmla="*/ 221993 w 240495"/>
                <a:gd name="connsiteY14" fmla="*/ 19434 h 221100"/>
                <a:gd name="connsiteX15" fmla="*/ 223738 w 240495"/>
                <a:gd name="connsiteY15" fmla="*/ 21179 h 221100"/>
                <a:gd name="connsiteX16" fmla="*/ 243172 w 240495"/>
                <a:gd name="connsiteY16" fmla="*/ 67921 h 221100"/>
                <a:gd name="connsiteX17" fmla="*/ 224010 w 240495"/>
                <a:gd name="connsiteY17" fmla="*/ 114391 h 221100"/>
                <a:gd name="connsiteX18" fmla="*/ 141155 w 240495"/>
                <a:gd name="connsiteY18" fmla="*/ 212722 h 221100"/>
                <a:gd name="connsiteX19" fmla="*/ 121838 w 240495"/>
                <a:gd name="connsiteY19" fmla="*/ 222497 h 221100"/>
                <a:gd name="connsiteX20" fmla="*/ 68076 w 240495"/>
                <a:gd name="connsiteY20" fmla="*/ 15516 h 221100"/>
                <a:gd name="connsiteX21" fmla="*/ 32156 w 240495"/>
                <a:gd name="connsiteY21" fmla="*/ 30411 h 221100"/>
                <a:gd name="connsiteX22" fmla="*/ 30411 w 240495"/>
                <a:gd name="connsiteY22" fmla="*/ 32157 h 221100"/>
                <a:gd name="connsiteX23" fmla="*/ 15555 w 240495"/>
                <a:gd name="connsiteY23" fmla="*/ 67921 h 221100"/>
                <a:gd name="connsiteX24" fmla="*/ 30411 w 240495"/>
                <a:gd name="connsiteY24" fmla="*/ 103685 h 221100"/>
                <a:gd name="connsiteX25" fmla="*/ 30915 w 240495"/>
                <a:gd name="connsiteY25" fmla="*/ 104228 h 221100"/>
                <a:gd name="connsiteX26" fmla="*/ 113537 w 240495"/>
                <a:gd name="connsiteY26" fmla="*/ 201783 h 221100"/>
                <a:gd name="connsiteX27" fmla="*/ 121877 w 240495"/>
                <a:gd name="connsiteY27" fmla="*/ 206981 h 221100"/>
                <a:gd name="connsiteX28" fmla="*/ 130217 w 240495"/>
                <a:gd name="connsiteY28" fmla="*/ 201783 h 221100"/>
                <a:gd name="connsiteX29" fmla="*/ 212295 w 240495"/>
                <a:gd name="connsiteY29" fmla="*/ 104266 h 221100"/>
                <a:gd name="connsiteX30" fmla="*/ 212800 w 240495"/>
                <a:gd name="connsiteY30" fmla="*/ 103723 h 221100"/>
                <a:gd name="connsiteX31" fmla="*/ 227656 w 240495"/>
                <a:gd name="connsiteY31" fmla="*/ 67959 h 221100"/>
                <a:gd name="connsiteX32" fmla="*/ 212800 w 240495"/>
                <a:gd name="connsiteY32" fmla="*/ 32195 h 221100"/>
                <a:gd name="connsiteX33" fmla="*/ 211054 w 240495"/>
                <a:gd name="connsiteY33" fmla="*/ 30450 h 221100"/>
                <a:gd name="connsiteX34" fmla="*/ 175135 w 240495"/>
                <a:gd name="connsiteY34" fmla="*/ 15555 h 221100"/>
                <a:gd name="connsiteX35" fmla="*/ 139681 w 240495"/>
                <a:gd name="connsiteY35" fmla="*/ 29984 h 221100"/>
                <a:gd name="connsiteX36" fmla="*/ 121644 w 240495"/>
                <a:gd name="connsiteY36" fmla="*/ 38673 h 221100"/>
                <a:gd name="connsiteX37" fmla="*/ 103762 w 240495"/>
                <a:gd name="connsiteY37" fmla="*/ 30101 h 221100"/>
                <a:gd name="connsiteX38" fmla="*/ 68076 w 240495"/>
                <a:gd name="connsiteY38" fmla="*/ 15516 h 22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0495" h="221100">
                  <a:moveTo>
                    <a:pt x="121838" y="222497"/>
                  </a:moveTo>
                  <a:lnTo>
                    <a:pt x="121838" y="222497"/>
                  </a:lnTo>
                  <a:cubicBezTo>
                    <a:pt x="113266" y="222497"/>
                    <a:pt x="106710" y="216911"/>
                    <a:pt x="102521" y="212722"/>
                  </a:cubicBezTo>
                  <a:cubicBezTo>
                    <a:pt x="92630" y="202831"/>
                    <a:pt x="24437" y="120713"/>
                    <a:pt x="19162" y="114391"/>
                  </a:cubicBezTo>
                  <a:cubicBezTo>
                    <a:pt x="6788" y="101900"/>
                    <a:pt x="0" y="85415"/>
                    <a:pt x="0" y="67921"/>
                  </a:cubicBezTo>
                  <a:cubicBezTo>
                    <a:pt x="0" y="50310"/>
                    <a:pt x="6904" y="33708"/>
                    <a:pt x="19434" y="21179"/>
                  </a:cubicBezTo>
                  <a:lnTo>
                    <a:pt x="21179" y="19434"/>
                  </a:lnTo>
                  <a:cubicBezTo>
                    <a:pt x="33708" y="6905"/>
                    <a:pt x="50349" y="0"/>
                    <a:pt x="68076" y="0"/>
                  </a:cubicBezTo>
                  <a:cubicBezTo>
                    <a:pt x="85803" y="0"/>
                    <a:pt x="102443" y="6905"/>
                    <a:pt x="114972" y="19434"/>
                  </a:cubicBezTo>
                  <a:cubicBezTo>
                    <a:pt x="115244" y="19705"/>
                    <a:pt x="115515" y="20015"/>
                    <a:pt x="115748" y="20365"/>
                  </a:cubicBezTo>
                  <a:cubicBezTo>
                    <a:pt x="115748" y="20365"/>
                    <a:pt x="117998" y="23157"/>
                    <a:pt x="121566" y="23157"/>
                  </a:cubicBezTo>
                  <a:cubicBezTo>
                    <a:pt x="125329" y="23157"/>
                    <a:pt x="126997" y="20946"/>
                    <a:pt x="127191" y="20675"/>
                  </a:cubicBezTo>
                  <a:cubicBezTo>
                    <a:pt x="127501" y="20171"/>
                    <a:pt x="127773" y="19860"/>
                    <a:pt x="128200" y="19434"/>
                  </a:cubicBezTo>
                  <a:cubicBezTo>
                    <a:pt x="140729" y="6905"/>
                    <a:pt x="157369" y="0"/>
                    <a:pt x="175096" y="0"/>
                  </a:cubicBezTo>
                  <a:cubicBezTo>
                    <a:pt x="192823" y="0"/>
                    <a:pt x="209464" y="6905"/>
                    <a:pt x="221993" y="19434"/>
                  </a:cubicBezTo>
                  <a:lnTo>
                    <a:pt x="223738" y="21179"/>
                  </a:lnTo>
                  <a:cubicBezTo>
                    <a:pt x="236267" y="33708"/>
                    <a:pt x="243172" y="50310"/>
                    <a:pt x="243172" y="67921"/>
                  </a:cubicBezTo>
                  <a:cubicBezTo>
                    <a:pt x="243172" y="85415"/>
                    <a:pt x="236384" y="101900"/>
                    <a:pt x="224010" y="114391"/>
                  </a:cubicBezTo>
                  <a:cubicBezTo>
                    <a:pt x="218773" y="120791"/>
                    <a:pt x="152559" y="201357"/>
                    <a:pt x="141155" y="212722"/>
                  </a:cubicBezTo>
                  <a:cubicBezTo>
                    <a:pt x="136966" y="216911"/>
                    <a:pt x="130411" y="222497"/>
                    <a:pt x="121838" y="222497"/>
                  </a:cubicBezTo>
                  <a:close/>
                  <a:moveTo>
                    <a:pt x="68076" y="15516"/>
                  </a:moveTo>
                  <a:cubicBezTo>
                    <a:pt x="54499" y="15516"/>
                    <a:pt x="41738" y="20791"/>
                    <a:pt x="32156" y="30411"/>
                  </a:cubicBezTo>
                  <a:lnTo>
                    <a:pt x="30411" y="32157"/>
                  </a:lnTo>
                  <a:cubicBezTo>
                    <a:pt x="20830" y="41738"/>
                    <a:pt x="15555" y="54461"/>
                    <a:pt x="15555" y="67921"/>
                  </a:cubicBezTo>
                  <a:cubicBezTo>
                    <a:pt x="15555" y="81381"/>
                    <a:pt x="20830" y="94104"/>
                    <a:pt x="30411" y="103685"/>
                  </a:cubicBezTo>
                  <a:cubicBezTo>
                    <a:pt x="30566" y="103840"/>
                    <a:pt x="30760" y="104034"/>
                    <a:pt x="30915" y="104228"/>
                  </a:cubicBezTo>
                  <a:cubicBezTo>
                    <a:pt x="56128" y="134600"/>
                    <a:pt x="105857" y="194103"/>
                    <a:pt x="113537" y="201783"/>
                  </a:cubicBezTo>
                  <a:cubicBezTo>
                    <a:pt x="116989" y="205236"/>
                    <a:pt x="119782" y="206981"/>
                    <a:pt x="121877" y="206981"/>
                  </a:cubicBezTo>
                  <a:cubicBezTo>
                    <a:pt x="124476" y="206981"/>
                    <a:pt x="127850" y="204150"/>
                    <a:pt x="130217" y="201783"/>
                  </a:cubicBezTo>
                  <a:cubicBezTo>
                    <a:pt x="139099" y="192901"/>
                    <a:pt x="187780" y="134134"/>
                    <a:pt x="212295" y="104266"/>
                  </a:cubicBezTo>
                  <a:cubicBezTo>
                    <a:pt x="212450" y="104072"/>
                    <a:pt x="212645" y="103879"/>
                    <a:pt x="212800" y="103723"/>
                  </a:cubicBezTo>
                  <a:cubicBezTo>
                    <a:pt x="222381" y="94142"/>
                    <a:pt x="227656" y="81419"/>
                    <a:pt x="227656" y="67959"/>
                  </a:cubicBezTo>
                  <a:cubicBezTo>
                    <a:pt x="227656" y="54499"/>
                    <a:pt x="222381" y="41776"/>
                    <a:pt x="212800" y="32195"/>
                  </a:cubicBezTo>
                  <a:lnTo>
                    <a:pt x="211054" y="30450"/>
                  </a:lnTo>
                  <a:cubicBezTo>
                    <a:pt x="201473" y="20869"/>
                    <a:pt x="188711" y="15555"/>
                    <a:pt x="175135" y="15555"/>
                  </a:cubicBezTo>
                  <a:cubicBezTo>
                    <a:pt x="161791" y="15555"/>
                    <a:pt x="149223" y="20675"/>
                    <a:pt x="139681" y="29984"/>
                  </a:cubicBezTo>
                  <a:cubicBezTo>
                    <a:pt x="137780" y="32544"/>
                    <a:pt x="132079" y="38673"/>
                    <a:pt x="121644" y="38673"/>
                  </a:cubicBezTo>
                  <a:cubicBezTo>
                    <a:pt x="111636" y="38673"/>
                    <a:pt x="105546" y="32273"/>
                    <a:pt x="103762" y="30101"/>
                  </a:cubicBezTo>
                  <a:cubicBezTo>
                    <a:pt x="94142" y="20675"/>
                    <a:pt x="81497" y="15516"/>
                    <a:pt x="68076" y="15516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5894915" y="451846"/>
              <a:ext cx="50426" cy="34911"/>
            </a:xfrm>
            <a:custGeom>
              <a:avLst/>
              <a:gdLst>
                <a:gd name="connsiteX0" fmla="*/ 3893 w 50426"/>
                <a:gd name="connsiteY0" fmla="*/ 35517 h 34910"/>
                <a:gd name="connsiteX1" fmla="*/ 2846 w 50426"/>
                <a:gd name="connsiteY1" fmla="*/ 35362 h 34910"/>
                <a:gd name="connsiteX2" fmla="*/ 130 w 50426"/>
                <a:gd name="connsiteY2" fmla="*/ 30591 h 34910"/>
                <a:gd name="connsiteX3" fmla="*/ 10487 w 50426"/>
                <a:gd name="connsiteY3" fmla="*/ 12864 h 34910"/>
                <a:gd name="connsiteX4" fmla="*/ 11573 w 50426"/>
                <a:gd name="connsiteY4" fmla="*/ 11778 h 34910"/>
                <a:gd name="connsiteX5" fmla="*/ 49122 w 50426"/>
                <a:gd name="connsiteY5" fmla="*/ 1072 h 34910"/>
                <a:gd name="connsiteX6" fmla="*/ 52031 w 50426"/>
                <a:gd name="connsiteY6" fmla="*/ 5726 h 34910"/>
                <a:gd name="connsiteX7" fmla="*/ 47376 w 50426"/>
                <a:gd name="connsiteY7" fmla="*/ 8636 h 34910"/>
                <a:gd name="connsiteX8" fmla="*/ 17043 w 50426"/>
                <a:gd name="connsiteY8" fmla="*/ 17286 h 34910"/>
                <a:gd name="connsiteX9" fmla="*/ 15957 w 50426"/>
                <a:gd name="connsiteY9" fmla="*/ 18372 h 34910"/>
                <a:gd name="connsiteX10" fmla="*/ 7617 w 50426"/>
                <a:gd name="connsiteY10" fmla="*/ 32685 h 34910"/>
                <a:gd name="connsiteX11" fmla="*/ 3893 w 50426"/>
                <a:gd name="connsiteY11" fmla="*/ 35517 h 3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4910">
                  <a:moveTo>
                    <a:pt x="3893" y="35517"/>
                  </a:moveTo>
                  <a:cubicBezTo>
                    <a:pt x="3544" y="35517"/>
                    <a:pt x="3195" y="35478"/>
                    <a:pt x="2846" y="35362"/>
                  </a:cubicBezTo>
                  <a:cubicBezTo>
                    <a:pt x="790" y="34780"/>
                    <a:pt x="-413" y="32646"/>
                    <a:pt x="130" y="30591"/>
                  </a:cubicBezTo>
                  <a:cubicBezTo>
                    <a:pt x="1953" y="23919"/>
                    <a:pt x="5522" y="17790"/>
                    <a:pt x="10487" y="12864"/>
                  </a:cubicBezTo>
                  <a:lnTo>
                    <a:pt x="11573" y="11778"/>
                  </a:lnTo>
                  <a:cubicBezTo>
                    <a:pt x="21465" y="1886"/>
                    <a:pt x="35506" y="-2109"/>
                    <a:pt x="49122" y="1072"/>
                  </a:cubicBezTo>
                  <a:cubicBezTo>
                    <a:pt x="51216" y="1576"/>
                    <a:pt x="52496" y="3632"/>
                    <a:pt x="52031" y="5726"/>
                  </a:cubicBezTo>
                  <a:cubicBezTo>
                    <a:pt x="51527" y="7821"/>
                    <a:pt x="49432" y="9101"/>
                    <a:pt x="47376" y="8636"/>
                  </a:cubicBezTo>
                  <a:cubicBezTo>
                    <a:pt x="36360" y="6076"/>
                    <a:pt x="25033" y="9295"/>
                    <a:pt x="17043" y="17286"/>
                  </a:cubicBezTo>
                  <a:lnTo>
                    <a:pt x="15957" y="18372"/>
                  </a:lnTo>
                  <a:cubicBezTo>
                    <a:pt x="11961" y="22367"/>
                    <a:pt x="9091" y="27294"/>
                    <a:pt x="7617" y="32685"/>
                  </a:cubicBezTo>
                  <a:cubicBezTo>
                    <a:pt x="7190" y="34392"/>
                    <a:pt x="5600" y="35517"/>
                    <a:pt x="3893" y="35517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5951974" y="458528"/>
              <a:ext cx="11637" cy="11637"/>
            </a:xfrm>
            <a:custGeom>
              <a:avLst/>
              <a:gdLst>
                <a:gd name="connsiteX0" fmla="*/ 8625 w 11636"/>
                <a:gd name="connsiteY0" fmla="*/ 11728 h 11636"/>
                <a:gd name="connsiteX1" fmla="*/ 5871 w 11636"/>
                <a:gd name="connsiteY1" fmla="*/ 10603 h 11636"/>
                <a:gd name="connsiteX2" fmla="*/ 1643 w 11636"/>
                <a:gd name="connsiteY2" fmla="*/ 7035 h 11636"/>
                <a:gd name="connsiteX3" fmla="*/ 712 w 11636"/>
                <a:gd name="connsiteY3" fmla="*/ 1643 h 11636"/>
                <a:gd name="connsiteX4" fmla="*/ 6104 w 11636"/>
                <a:gd name="connsiteY4" fmla="*/ 712 h 11636"/>
                <a:gd name="connsiteX5" fmla="*/ 11301 w 11636"/>
                <a:gd name="connsiteY5" fmla="*/ 5095 h 11636"/>
                <a:gd name="connsiteX6" fmla="*/ 11301 w 11636"/>
                <a:gd name="connsiteY6" fmla="*/ 10564 h 11636"/>
                <a:gd name="connsiteX7" fmla="*/ 8625 w 11636"/>
                <a:gd name="connsiteY7" fmla="*/ 11728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36" h="11636">
                  <a:moveTo>
                    <a:pt x="8625" y="11728"/>
                  </a:moveTo>
                  <a:cubicBezTo>
                    <a:pt x="7617" y="11728"/>
                    <a:pt x="6647" y="11340"/>
                    <a:pt x="5871" y="10603"/>
                  </a:cubicBezTo>
                  <a:cubicBezTo>
                    <a:pt x="4552" y="9284"/>
                    <a:pt x="3156" y="8121"/>
                    <a:pt x="1643" y="7035"/>
                  </a:cubicBezTo>
                  <a:cubicBezTo>
                    <a:pt x="-103" y="5793"/>
                    <a:pt x="-529" y="3388"/>
                    <a:pt x="712" y="1643"/>
                  </a:cubicBezTo>
                  <a:cubicBezTo>
                    <a:pt x="1953" y="-103"/>
                    <a:pt x="4358" y="-529"/>
                    <a:pt x="6104" y="712"/>
                  </a:cubicBezTo>
                  <a:cubicBezTo>
                    <a:pt x="7966" y="2031"/>
                    <a:pt x="9711" y="3505"/>
                    <a:pt x="11301" y="5095"/>
                  </a:cubicBezTo>
                  <a:cubicBezTo>
                    <a:pt x="12814" y="6608"/>
                    <a:pt x="12814" y="9052"/>
                    <a:pt x="11301" y="10564"/>
                  </a:cubicBezTo>
                  <a:cubicBezTo>
                    <a:pt x="10603" y="11379"/>
                    <a:pt x="9595" y="11728"/>
                    <a:pt x="8625" y="11728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624461" y="4707653"/>
            <a:ext cx="534622" cy="518663"/>
            <a:chOff x="6265599" y="407611"/>
            <a:chExt cx="259890" cy="252132"/>
          </a:xfrm>
          <a:solidFill>
            <a:schemeClr val="bg1"/>
          </a:solidFill>
        </p:grpSpPr>
        <p:sp>
          <p:nvSpPr>
            <p:cNvPr id="45" name="Freeform: Shape 44"/>
            <p:cNvSpPr/>
            <p:nvPr/>
          </p:nvSpPr>
          <p:spPr>
            <a:xfrm>
              <a:off x="6265599" y="407611"/>
              <a:ext cx="259890" cy="252132"/>
            </a:xfrm>
            <a:custGeom>
              <a:avLst/>
              <a:gdLst>
                <a:gd name="connsiteX0" fmla="*/ 196356 w 259890"/>
                <a:gd name="connsiteY0" fmla="*/ 255313 h 252132"/>
                <a:gd name="connsiteX1" fmla="*/ 184059 w 259890"/>
                <a:gd name="connsiteY1" fmla="*/ 252210 h 252132"/>
                <a:gd name="connsiteX2" fmla="*/ 131538 w 259890"/>
                <a:gd name="connsiteY2" fmla="*/ 223932 h 252132"/>
                <a:gd name="connsiteX3" fmla="*/ 79056 w 259890"/>
                <a:gd name="connsiteY3" fmla="*/ 252210 h 252132"/>
                <a:gd name="connsiteX4" fmla="*/ 52059 w 259890"/>
                <a:gd name="connsiteY4" fmla="*/ 250775 h 252132"/>
                <a:gd name="connsiteX5" fmla="*/ 41469 w 259890"/>
                <a:gd name="connsiteY5" fmla="*/ 226027 h 252132"/>
                <a:gd name="connsiteX6" fmla="*/ 51748 w 259890"/>
                <a:gd name="connsiteY6" fmla="*/ 164584 h 252132"/>
                <a:gd name="connsiteX7" fmla="*/ 7373 w 259890"/>
                <a:gd name="connsiteY7" fmla="*/ 120287 h 252132"/>
                <a:gd name="connsiteX8" fmla="*/ 1361 w 259890"/>
                <a:gd name="connsiteY8" fmla="*/ 94608 h 252132"/>
                <a:gd name="connsiteX9" fmla="*/ 21803 w 259890"/>
                <a:gd name="connsiteY9" fmla="*/ 77773 h 252132"/>
                <a:gd name="connsiteX10" fmla="*/ 82159 w 259890"/>
                <a:gd name="connsiteY10" fmla="*/ 68813 h 252132"/>
                <a:gd name="connsiteX11" fmla="*/ 108381 w 259890"/>
                <a:gd name="connsiteY11" fmla="*/ 14391 h 252132"/>
                <a:gd name="connsiteX12" fmla="*/ 131577 w 259890"/>
                <a:gd name="connsiteY12" fmla="*/ 0 h 252132"/>
                <a:gd name="connsiteX13" fmla="*/ 154735 w 259890"/>
                <a:gd name="connsiteY13" fmla="*/ 14391 h 252132"/>
                <a:gd name="connsiteX14" fmla="*/ 180956 w 259890"/>
                <a:gd name="connsiteY14" fmla="*/ 68813 h 252132"/>
                <a:gd name="connsiteX15" fmla="*/ 241313 w 259890"/>
                <a:gd name="connsiteY15" fmla="*/ 77773 h 252132"/>
                <a:gd name="connsiteX16" fmla="*/ 261755 w 259890"/>
                <a:gd name="connsiteY16" fmla="*/ 94608 h 252132"/>
                <a:gd name="connsiteX17" fmla="*/ 255743 w 259890"/>
                <a:gd name="connsiteY17" fmla="*/ 120325 h 252132"/>
                <a:gd name="connsiteX18" fmla="*/ 211367 w 259890"/>
                <a:gd name="connsiteY18" fmla="*/ 164623 h 252132"/>
                <a:gd name="connsiteX19" fmla="*/ 221647 w 259890"/>
                <a:gd name="connsiteY19" fmla="*/ 226066 h 252132"/>
                <a:gd name="connsiteX20" fmla="*/ 211057 w 259890"/>
                <a:gd name="connsiteY20" fmla="*/ 250775 h 252132"/>
                <a:gd name="connsiteX21" fmla="*/ 196356 w 259890"/>
                <a:gd name="connsiteY21" fmla="*/ 255313 h 252132"/>
                <a:gd name="connsiteX22" fmla="*/ 131538 w 259890"/>
                <a:gd name="connsiteY22" fmla="*/ 207408 h 252132"/>
                <a:gd name="connsiteX23" fmla="*/ 135223 w 259890"/>
                <a:gd name="connsiteY23" fmla="*/ 208339 h 252132"/>
                <a:gd name="connsiteX24" fmla="*/ 191391 w 259890"/>
                <a:gd name="connsiteY24" fmla="*/ 238595 h 252132"/>
                <a:gd name="connsiteX25" fmla="*/ 202291 w 259890"/>
                <a:gd name="connsiteY25" fmla="*/ 238013 h 252132"/>
                <a:gd name="connsiteX26" fmla="*/ 206363 w 259890"/>
                <a:gd name="connsiteY26" fmla="*/ 228665 h 252132"/>
                <a:gd name="connsiteX27" fmla="*/ 195425 w 259890"/>
                <a:gd name="connsiteY27" fmla="*/ 163265 h 252132"/>
                <a:gd name="connsiteX28" fmla="*/ 197597 w 259890"/>
                <a:gd name="connsiteY28" fmla="*/ 156477 h 252132"/>
                <a:gd name="connsiteX29" fmla="*/ 244804 w 259890"/>
                <a:gd name="connsiteY29" fmla="*/ 109348 h 252132"/>
                <a:gd name="connsiteX30" fmla="*/ 247093 w 259890"/>
                <a:gd name="connsiteY30" fmla="*/ 99650 h 252132"/>
                <a:gd name="connsiteX31" fmla="*/ 239024 w 259890"/>
                <a:gd name="connsiteY31" fmla="*/ 93134 h 252132"/>
                <a:gd name="connsiteX32" fmla="*/ 174595 w 259890"/>
                <a:gd name="connsiteY32" fmla="*/ 83553 h 252132"/>
                <a:gd name="connsiteX33" fmla="*/ 168738 w 259890"/>
                <a:gd name="connsiteY33" fmla="*/ 79247 h 252132"/>
                <a:gd name="connsiteX34" fmla="*/ 140732 w 259890"/>
                <a:gd name="connsiteY34" fmla="*/ 21102 h 252132"/>
                <a:gd name="connsiteX35" fmla="*/ 131538 w 259890"/>
                <a:gd name="connsiteY35" fmla="*/ 15477 h 252132"/>
                <a:gd name="connsiteX36" fmla="*/ 122345 w 259890"/>
                <a:gd name="connsiteY36" fmla="*/ 21102 h 252132"/>
                <a:gd name="connsiteX37" fmla="*/ 94339 w 259890"/>
                <a:gd name="connsiteY37" fmla="*/ 79247 h 252132"/>
                <a:gd name="connsiteX38" fmla="*/ 88482 w 259890"/>
                <a:gd name="connsiteY38" fmla="*/ 83553 h 252132"/>
                <a:gd name="connsiteX39" fmla="*/ 24052 w 259890"/>
                <a:gd name="connsiteY39" fmla="*/ 93134 h 252132"/>
                <a:gd name="connsiteX40" fmla="*/ 15984 w 259890"/>
                <a:gd name="connsiteY40" fmla="*/ 99689 h 252132"/>
                <a:gd name="connsiteX41" fmla="*/ 18273 w 259890"/>
                <a:gd name="connsiteY41" fmla="*/ 109348 h 252132"/>
                <a:gd name="connsiteX42" fmla="*/ 65480 w 259890"/>
                <a:gd name="connsiteY42" fmla="*/ 156516 h 252132"/>
                <a:gd name="connsiteX43" fmla="*/ 67652 w 259890"/>
                <a:gd name="connsiteY43" fmla="*/ 163304 h 252132"/>
                <a:gd name="connsiteX44" fmla="*/ 56713 w 259890"/>
                <a:gd name="connsiteY44" fmla="*/ 228703 h 252132"/>
                <a:gd name="connsiteX45" fmla="*/ 60786 w 259890"/>
                <a:gd name="connsiteY45" fmla="*/ 238091 h 252132"/>
                <a:gd name="connsiteX46" fmla="*/ 71686 w 259890"/>
                <a:gd name="connsiteY46" fmla="*/ 238634 h 252132"/>
                <a:gd name="connsiteX47" fmla="*/ 127815 w 259890"/>
                <a:gd name="connsiteY47" fmla="*/ 208416 h 252132"/>
                <a:gd name="connsiteX48" fmla="*/ 131538 w 259890"/>
                <a:gd name="connsiteY48" fmla="*/ 207408 h 252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9890" h="252132">
                  <a:moveTo>
                    <a:pt x="196356" y="255313"/>
                  </a:moveTo>
                  <a:cubicBezTo>
                    <a:pt x="192089" y="255313"/>
                    <a:pt x="187822" y="254266"/>
                    <a:pt x="184059" y="252210"/>
                  </a:cubicBezTo>
                  <a:lnTo>
                    <a:pt x="131538" y="223932"/>
                  </a:lnTo>
                  <a:lnTo>
                    <a:pt x="79056" y="252210"/>
                  </a:lnTo>
                  <a:cubicBezTo>
                    <a:pt x="70561" y="256748"/>
                    <a:pt x="59894" y="256128"/>
                    <a:pt x="52059" y="250775"/>
                  </a:cubicBezTo>
                  <a:cubicBezTo>
                    <a:pt x="43990" y="245228"/>
                    <a:pt x="39840" y="235530"/>
                    <a:pt x="41469" y="226027"/>
                  </a:cubicBezTo>
                  <a:lnTo>
                    <a:pt x="51748" y="164584"/>
                  </a:lnTo>
                  <a:lnTo>
                    <a:pt x="7373" y="120287"/>
                  </a:lnTo>
                  <a:cubicBezTo>
                    <a:pt x="546" y="113498"/>
                    <a:pt x="-1743" y="103646"/>
                    <a:pt x="1361" y="94608"/>
                  </a:cubicBezTo>
                  <a:cubicBezTo>
                    <a:pt x="4464" y="85647"/>
                    <a:pt x="12299" y="79170"/>
                    <a:pt x="21803" y="77773"/>
                  </a:cubicBezTo>
                  <a:lnTo>
                    <a:pt x="82159" y="68813"/>
                  </a:lnTo>
                  <a:lnTo>
                    <a:pt x="108381" y="14391"/>
                  </a:lnTo>
                  <a:cubicBezTo>
                    <a:pt x="112609" y="5624"/>
                    <a:pt x="121686" y="0"/>
                    <a:pt x="131577" y="0"/>
                  </a:cubicBezTo>
                  <a:cubicBezTo>
                    <a:pt x="141430" y="0"/>
                    <a:pt x="150545" y="5663"/>
                    <a:pt x="154735" y="14391"/>
                  </a:cubicBezTo>
                  <a:lnTo>
                    <a:pt x="180956" y="68813"/>
                  </a:lnTo>
                  <a:lnTo>
                    <a:pt x="241313" y="77773"/>
                  </a:lnTo>
                  <a:cubicBezTo>
                    <a:pt x="250816" y="79170"/>
                    <a:pt x="258652" y="85647"/>
                    <a:pt x="261755" y="94608"/>
                  </a:cubicBezTo>
                  <a:cubicBezTo>
                    <a:pt x="264858" y="103685"/>
                    <a:pt x="262570" y="113537"/>
                    <a:pt x="255743" y="120325"/>
                  </a:cubicBezTo>
                  <a:lnTo>
                    <a:pt x="211367" y="164623"/>
                  </a:lnTo>
                  <a:lnTo>
                    <a:pt x="221647" y="226066"/>
                  </a:lnTo>
                  <a:cubicBezTo>
                    <a:pt x="223237" y="235530"/>
                    <a:pt x="219087" y="245267"/>
                    <a:pt x="211057" y="250775"/>
                  </a:cubicBezTo>
                  <a:cubicBezTo>
                    <a:pt x="206713" y="253762"/>
                    <a:pt x="201631" y="255313"/>
                    <a:pt x="196356" y="255313"/>
                  </a:cubicBezTo>
                  <a:close/>
                  <a:moveTo>
                    <a:pt x="131538" y="207408"/>
                  </a:moveTo>
                  <a:cubicBezTo>
                    <a:pt x="132819" y="207408"/>
                    <a:pt x="134060" y="207718"/>
                    <a:pt x="135223" y="208339"/>
                  </a:cubicBezTo>
                  <a:lnTo>
                    <a:pt x="191391" y="238595"/>
                  </a:lnTo>
                  <a:cubicBezTo>
                    <a:pt x="194765" y="240418"/>
                    <a:pt x="199110" y="240185"/>
                    <a:pt x="202291" y="238013"/>
                  </a:cubicBezTo>
                  <a:cubicBezTo>
                    <a:pt x="205394" y="235880"/>
                    <a:pt x="206945" y="232272"/>
                    <a:pt x="206363" y="228665"/>
                  </a:cubicBezTo>
                  <a:lnTo>
                    <a:pt x="195425" y="163265"/>
                  </a:lnTo>
                  <a:cubicBezTo>
                    <a:pt x="194998" y="160783"/>
                    <a:pt x="195813" y="158262"/>
                    <a:pt x="197597" y="156477"/>
                  </a:cubicBezTo>
                  <a:lnTo>
                    <a:pt x="244804" y="109348"/>
                  </a:lnTo>
                  <a:cubicBezTo>
                    <a:pt x="247403" y="106788"/>
                    <a:pt x="248256" y="103064"/>
                    <a:pt x="247093" y="99650"/>
                  </a:cubicBezTo>
                  <a:cubicBezTo>
                    <a:pt x="245890" y="96198"/>
                    <a:pt x="242826" y="93677"/>
                    <a:pt x="239024" y="93134"/>
                  </a:cubicBezTo>
                  <a:lnTo>
                    <a:pt x="174595" y="83553"/>
                  </a:lnTo>
                  <a:cubicBezTo>
                    <a:pt x="172035" y="83165"/>
                    <a:pt x="169863" y="81575"/>
                    <a:pt x="168738" y="79247"/>
                  </a:cubicBezTo>
                  <a:lnTo>
                    <a:pt x="140732" y="21102"/>
                  </a:lnTo>
                  <a:cubicBezTo>
                    <a:pt x="139102" y="17688"/>
                    <a:pt x="135495" y="15477"/>
                    <a:pt x="131538" y="15477"/>
                  </a:cubicBezTo>
                  <a:cubicBezTo>
                    <a:pt x="127582" y="15477"/>
                    <a:pt x="123974" y="17688"/>
                    <a:pt x="122345" y="21102"/>
                  </a:cubicBezTo>
                  <a:lnTo>
                    <a:pt x="94339" y="79247"/>
                  </a:lnTo>
                  <a:cubicBezTo>
                    <a:pt x="93214" y="81575"/>
                    <a:pt x="91042" y="83165"/>
                    <a:pt x="88482" y="83553"/>
                  </a:cubicBezTo>
                  <a:lnTo>
                    <a:pt x="24052" y="93134"/>
                  </a:lnTo>
                  <a:cubicBezTo>
                    <a:pt x="20329" y="93677"/>
                    <a:pt x="17187" y="96237"/>
                    <a:pt x="15984" y="99689"/>
                  </a:cubicBezTo>
                  <a:cubicBezTo>
                    <a:pt x="14820" y="103064"/>
                    <a:pt x="15713" y="106788"/>
                    <a:pt x="18273" y="109348"/>
                  </a:cubicBezTo>
                  <a:lnTo>
                    <a:pt x="65480" y="156516"/>
                  </a:lnTo>
                  <a:cubicBezTo>
                    <a:pt x="67264" y="158300"/>
                    <a:pt x="68079" y="160822"/>
                    <a:pt x="67652" y="163304"/>
                  </a:cubicBezTo>
                  <a:lnTo>
                    <a:pt x="56713" y="228703"/>
                  </a:lnTo>
                  <a:cubicBezTo>
                    <a:pt x="56093" y="232350"/>
                    <a:pt x="57683" y="235918"/>
                    <a:pt x="60786" y="238091"/>
                  </a:cubicBezTo>
                  <a:cubicBezTo>
                    <a:pt x="63889" y="240224"/>
                    <a:pt x="68234" y="240495"/>
                    <a:pt x="71686" y="238634"/>
                  </a:cubicBezTo>
                  <a:lnTo>
                    <a:pt x="127815" y="208416"/>
                  </a:lnTo>
                  <a:cubicBezTo>
                    <a:pt x="129017" y="207718"/>
                    <a:pt x="130297" y="207408"/>
                    <a:pt x="131538" y="207408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6308257" y="463461"/>
              <a:ext cx="81458" cy="54305"/>
            </a:xfrm>
            <a:custGeom>
              <a:avLst/>
              <a:gdLst>
                <a:gd name="connsiteX0" fmla="*/ 3892 w 81458"/>
                <a:gd name="connsiteY0" fmla="*/ 56718 h 54305"/>
                <a:gd name="connsiteX1" fmla="*/ 52 w 81458"/>
                <a:gd name="connsiteY1" fmla="*/ 53459 h 54305"/>
                <a:gd name="connsiteX2" fmla="*/ 3272 w 81458"/>
                <a:gd name="connsiteY2" fmla="*/ 48999 h 54305"/>
                <a:gd name="connsiteX3" fmla="*/ 5832 w 81458"/>
                <a:gd name="connsiteY3" fmla="*/ 48572 h 54305"/>
                <a:gd name="connsiteX4" fmla="*/ 10293 w 81458"/>
                <a:gd name="connsiteY4" fmla="*/ 51791 h 54305"/>
                <a:gd name="connsiteX5" fmla="*/ 7073 w 81458"/>
                <a:gd name="connsiteY5" fmla="*/ 56252 h 54305"/>
                <a:gd name="connsiteX6" fmla="*/ 4513 w 81458"/>
                <a:gd name="connsiteY6" fmla="*/ 56679 h 54305"/>
                <a:gd name="connsiteX7" fmla="*/ 3892 w 81458"/>
                <a:gd name="connsiteY7" fmla="*/ 56718 h 54305"/>
                <a:gd name="connsiteX8" fmla="*/ 18128 w 81458"/>
                <a:gd name="connsiteY8" fmla="*/ 54429 h 54305"/>
                <a:gd name="connsiteX9" fmla="*/ 14327 w 81458"/>
                <a:gd name="connsiteY9" fmla="*/ 51287 h 54305"/>
                <a:gd name="connsiteX10" fmla="*/ 17391 w 81458"/>
                <a:gd name="connsiteY10" fmla="*/ 46749 h 54305"/>
                <a:gd name="connsiteX11" fmla="*/ 59362 w 81458"/>
                <a:gd name="connsiteY11" fmla="*/ 38642 h 54305"/>
                <a:gd name="connsiteX12" fmla="*/ 75188 w 81458"/>
                <a:gd name="connsiteY12" fmla="*/ 2335 h 54305"/>
                <a:gd name="connsiteX13" fmla="*/ 80308 w 81458"/>
                <a:gd name="connsiteY13" fmla="*/ 318 h 54305"/>
                <a:gd name="connsiteX14" fmla="*/ 82325 w 81458"/>
                <a:gd name="connsiteY14" fmla="*/ 5438 h 54305"/>
                <a:gd name="connsiteX15" fmla="*/ 65684 w 81458"/>
                <a:gd name="connsiteY15" fmla="*/ 43607 h 54305"/>
                <a:gd name="connsiteX16" fmla="*/ 62853 w 81458"/>
                <a:gd name="connsiteY16" fmla="*/ 45857 h 54305"/>
                <a:gd name="connsiteX17" fmla="*/ 18865 w 81458"/>
                <a:gd name="connsiteY17" fmla="*/ 54352 h 54305"/>
                <a:gd name="connsiteX18" fmla="*/ 18128 w 81458"/>
                <a:gd name="connsiteY18" fmla="*/ 54429 h 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58" h="54305">
                  <a:moveTo>
                    <a:pt x="3892" y="56718"/>
                  </a:moveTo>
                  <a:cubicBezTo>
                    <a:pt x="2031" y="56718"/>
                    <a:pt x="363" y="55360"/>
                    <a:pt x="52" y="53459"/>
                  </a:cubicBezTo>
                  <a:cubicBezTo>
                    <a:pt x="-297" y="51365"/>
                    <a:pt x="1138" y="49348"/>
                    <a:pt x="3272" y="48999"/>
                  </a:cubicBezTo>
                  <a:lnTo>
                    <a:pt x="5832" y="48572"/>
                  </a:lnTo>
                  <a:cubicBezTo>
                    <a:pt x="7965" y="48223"/>
                    <a:pt x="9944" y="49658"/>
                    <a:pt x="10293" y="51791"/>
                  </a:cubicBezTo>
                  <a:cubicBezTo>
                    <a:pt x="10642" y="53886"/>
                    <a:pt x="9207" y="55903"/>
                    <a:pt x="7073" y="56252"/>
                  </a:cubicBezTo>
                  <a:lnTo>
                    <a:pt x="4513" y="56679"/>
                  </a:lnTo>
                  <a:cubicBezTo>
                    <a:pt x="4280" y="56718"/>
                    <a:pt x="4087" y="56718"/>
                    <a:pt x="3892" y="56718"/>
                  </a:cubicBezTo>
                  <a:close/>
                  <a:moveTo>
                    <a:pt x="18128" y="54429"/>
                  </a:moveTo>
                  <a:cubicBezTo>
                    <a:pt x="16305" y="54429"/>
                    <a:pt x="14676" y="53149"/>
                    <a:pt x="14327" y="51287"/>
                  </a:cubicBezTo>
                  <a:cubicBezTo>
                    <a:pt x="13900" y="49193"/>
                    <a:pt x="15297" y="47137"/>
                    <a:pt x="17391" y="46749"/>
                  </a:cubicBezTo>
                  <a:lnTo>
                    <a:pt x="59362" y="38642"/>
                  </a:lnTo>
                  <a:lnTo>
                    <a:pt x="75188" y="2335"/>
                  </a:lnTo>
                  <a:cubicBezTo>
                    <a:pt x="76041" y="395"/>
                    <a:pt x="78330" y="-536"/>
                    <a:pt x="80308" y="318"/>
                  </a:cubicBezTo>
                  <a:cubicBezTo>
                    <a:pt x="82286" y="1171"/>
                    <a:pt x="83178" y="3460"/>
                    <a:pt x="82325" y="5438"/>
                  </a:cubicBezTo>
                  <a:lnTo>
                    <a:pt x="65684" y="43607"/>
                  </a:lnTo>
                  <a:cubicBezTo>
                    <a:pt x="65180" y="44771"/>
                    <a:pt x="64133" y="45624"/>
                    <a:pt x="62853" y="45857"/>
                  </a:cubicBezTo>
                  <a:lnTo>
                    <a:pt x="18865" y="54352"/>
                  </a:lnTo>
                  <a:cubicBezTo>
                    <a:pt x="18594" y="54390"/>
                    <a:pt x="18361" y="54429"/>
                    <a:pt x="18128" y="54429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870943" y="4726505"/>
            <a:ext cx="550606" cy="549551"/>
            <a:chOff x="3798193" y="402333"/>
            <a:chExt cx="267660" cy="267147"/>
          </a:xfrm>
          <a:solidFill>
            <a:schemeClr val="bg1"/>
          </a:solidFill>
        </p:grpSpPr>
        <p:sp>
          <p:nvSpPr>
            <p:cNvPr id="48" name="Freeform: Shape 47"/>
            <p:cNvSpPr/>
            <p:nvPr/>
          </p:nvSpPr>
          <p:spPr>
            <a:xfrm>
              <a:off x="3830702" y="483290"/>
              <a:ext cx="209464" cy="186190"/>
            </a:xfrm>
            <a:custGeom>
              <a:avLst/>
              <a:gdLst>
                <a:gd name="connsiteX0" fmla="*/ 169200 w 209463"/>
                <a:gd name="connsiteY0" fmla="*/ 186190 h 186190"/>
                <a:gd name="connsiteX1" fmla="*/ 37316 w 209463"/>
                <a:gd name="connsiteY1" fmla="*/ 186190 h 186190"/>
                <a:gd name="connsiteX2" fmla="*/ 0 w 209463"/>
                <a:gd name="connsiteY2" fmla="*/ 145926 h 186190"/>
                <a:gd name="connsiteX3" fmla="*/ 0 w 209463"/>
                <a:gd name="connsiteY3" fmla="*/ 7758 h 186190"/>
                <a:gd name="connsiteX4" fmla="*/ 7758 w 209463"/>
                <a:gd name="connsiteY4" fmla="*/ 0 h 186190"/>
                <a:gd name="connsiteX5" fmla="*/ 15516 w 209463"/>
                <a:gd name="connsiteY5" fmla="*/ 7758 h 186190"/>
                <a:gd name="connsiteX6" fmla="*/ 15516 w 209463"/>
                <a:gd name="connsiteY6" fmla="*/ 145965 h 186190"/>
                <a:gd name="connsiteX7" fmla="*/ 37316 w 209463"/>
                <a:gd name="connsiteY7" fmla="*/ 170713 h 186190"/>
                <a:gd name="connsiteX8" fmla="*/ 169200 w 209463"/>
                <a:gd name="connsiteY8" fmla="*/ 170713 h 186190"/>
                <a:gd name="connsiteX9" fmla="*/ 193948 w 209463"/>
                <a:gd name="connsiteY9" fmla="*/ 145965 h 186190"/>
                <a:gd name="connsiteX10" fmla="*/ 193948 w 209463"/>
                <a:gd name="connsiteY10" fmla="*/ 7758 h 186190"/>
                <a:gd name="connsiteX11" fmla="*/ 201706 w 209463"/>
                <a:gd name="connsiteY11" fmla="*/ 0 h 186190"/>
                <a:gd name="connsiteX12" fmla="*/ 209464 w 209463"/>
                <a:gd name="connsiteY12" fmla="*/ 7758 h 186190"/>
                <a:gd name="connsiteX13" fmla="*/ 209464 w 209463"/>
                <a:gd name="connsiteY13" fmla="*/ 145965 h 186190"/>
                <a:gd name="connsiteX14" fmla="*/ 169200 w 209463"/>
                <a:gd name="connsiteY14" fmla="*/ 186190 h 18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463" h="186190">
                  <a:moveTo>
                    <a:pt x="169200" y="186190"/>
                  </a:moveTo>
                  <a:lnTo>
                    <a:pt x="37316" y="186190"/>
                  </a:lnTo>
                  <a:cubicBezTo>
                    <a:pt x="7952" y="186190"/>
                    <a:pt x="0" y="176415"/>
                    <a:pt x="0" y="145926"/>
                  </a:cubicBezTo>
                  <a:lnTo>
                    <a:pt x="0" y="7758"/>
                  </a:lnTo>
                  <a:cubicBezTo>
                    <a:pt x="0" y="3491"/>
                    <a:pt x="3491" y="0"/>
                    <a:pt x="7758" y="0"/>
                  </a:cubicBezTo>
                  <a:cubicBezTo>
                    <a:pt x="12025" y="0"/>
                    <a:pt x="15516" y="3491"/>
                    <a:pt x="15516" y="7758"/>
                  </a:cubicBezTo>
                  <a:lnTo>
                    <a:pt x="15516" y="145965"/>
                  </a:lnTo>
                  <a:cubicBezTo>
                    <a:pt x="15516" y="168153"/>
                    <a:pt x="16447" y="170713"/>
                    <a:pt x="37316" y="170713"/>
                  </a:cubicBezTo>
                  <a:lnTo>
                    <a:pt x="169200" y="170713"/>
                  </a:lnTo>
                  <a:cubicBezTo>
                    <a:pt x="190069" y="170713"/>
                    <a:pt x="193948" y="168153"/>
                    <a:pt x="193948" y="145965"/>
                  </a:cubicBezTo>
                  <a:lnTo>
                    <a:pt x="193948" y="7758"/>
                  </a:lnTo>
                  <a:cubicBezTo>
                    <a:pt x="193948" y="3491"/>
                    <a:pt x="197439" y="0"/>
                    <a:pt x="201706" y="0"/>
                  </a:cubicBezTo>
                  <a:cubicBezTo>
                    <a:pt x="205973" y="0"/>
                    <a:pt x="209464" y="3491"/>
                    <a:pt x="209464" y="7758"/>
                  </a:cubicBezTo>
                  <a:lnTo>
                    <a:pt x="209464" y="145965"/>
                  </a:lnTo>
                  <a:cubicBezTo>
                    <a:pt x="209464" y="176415"/>
                    <a:pt x="198564" y="186190"/>
                    <a:pt x="169200" y="186190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3900523" y="572545"/>
              <a:ext cx="69821" cy="89216"/>
            </a:xfrm>
            <a:custGeom>
              <a:avLst/>
              <a:gdLst>
                <a:gd name="connsiteX0" fmla="*/ 65942 w 69821"/>
                <a:gd name="connsiteY0" fmla="*/ 93056 h 89216"/>
                <a:gd name="connsiteX1" fmla="*/ 62063 w 69821"/>
                <a:gd name="connsiteY1" fmla="*/ 89177 h 89216"/>
                <a:gd name="connsiteX2" fmla="*/ 62063 w 69821"/>
                <a:gd name="connsiteY2" fmla="*/ 15593 h 89216"/>
                <a:gd name="connsiteX3" fmla="*/ 52056 w 69821"/>
                <a:gd name="connsiteY3" fmla="*/ 7758 h 89216"/>
                <a:gd name="connsiteX4" fmla="*/ 14818 w 69821"/>
                <a:gd name="connsiteY4" fmla="*/ 7758 h 89216"/>
                <a:gd name="connsiteX5" fmla="*/ 7758 w 69821"/>
                <a:gd name="connsiteY5" fmla="*/ 15593 h 89216"/>
                <a:gd name="connsiteX6" fmla="*/ 7758 w 69821"/>
                <a:gd name="connsiteY6" fmla="*/ 89216 h 89216"/>
                <a:gd name="connsiteX7" fmla="*/ 3879 w 69821"/>
                <a:gd name="connsiteY7" fmla="*/ 93095 h 89216"/>
                <a:gd name="connsiteX8" fmla="*/ 0 w 69821"/>
                <a:gd name="connsiteY8" fmla="*/ 89216 h 89216"/>
                <a:gd name="connsiteX9" fmla="*/ 0 w 69821"/>
                <a:gd name="connsiteY9" fmla="*/ 15593 h 89216"/>
                <a:gd name="connsiteX10" fmla="*/ 14818 w 69821"/>
                <a:gd name="connsiteY10" fmla="*/ 0 h 89216"/>
                <a:gd name="connsiteX11" fmla="*/ 52056 w 69821"/>
                <a:gd name="connsiteY11" fmla="*/ 0 h 89216"/>
                <a:gd name="connsiteX12" fmla="*/ 69821 w 69821"/>
                <a:gd name="connsiteY12" fmla="*/ 15593 h 89216"/>
                <a:gd name="connsiteX13" fmla="*/ 69821 w 69821"/>
                <a:gd name="connsiteY13" fmla="*/ 89216 h 89216"/>
                <a:gd name="connsiteX14" fmla="*/ 65942 w 69821"/>
                <a:gd name="connsiteY14" fmla="*/ 93056 h 8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821" h="89216">
                  <a:moveTo>
                    <a:pt x="65942" y="93056"/>
                  </a:moveTo>
                  <a:cubicBezTo>
                    <a:pt x="63809" y="93056"/>
                    <a:pt x="62063" y="91311"/>
                    <a:pt x="62063" y="89177"/>
                  </a:cubicBezTo>
                  <a:lnTo>
                    <a:pt x="62063" y="15593"/>
                  </a:lnTo>
                  <a:cubicBezTo>
                    <a:pt x="62063" y="7874"/>
                    <a:pt x="60589" y="7758"/>
                    <a:pt x="52056" y="7758"/>
                  </a:cubicBezTo>
                  <a:lnTo>
                    <a:pt x="14818" y="7758"/>
                  </a:lnTo>
                  <a:cubicBezTo>
                    <a:pt x="6284" y="7758"/>
                    <a:pt x="7758" y="7913"/>
                    <a:pt x="7758" y="15593"/>
                  </a:cubicBezTo>
                  <a:lnTo>
                    <a:pt x="7758" y="89216"/>
                  </a:lnTo>
                  <a:cubicBezTo>
                    <a:pt x="7758" y="91349"/>
                    <a:pt x="6012" y="93095"/>
                    <a:pt x="3879" y="93095"/>
                  </a:cubicBezTo>
                  <a:cubicBezTo>
                    <a:pt x="1746" y="93095"/>
                    <a:pt x="0" y="91349"/>
                    <a:pt x="0" y="89216"/>
                  </a:cubicBezTo>
                  <a:lnTo>
                    <a:pt x="0" y="15593"/>
                  </a:lnTo>
                  <a:cubicBezTo>
                    <a:pt x="0" y="2250"/>
                    <a:pt x="3530" y="0"/>
                    <a:pt x="14818" y="0"/>
                  </a:cubicBezTo>
                  <a:lnTo>
                    <a:pt x="52056" y="0"/>
                  </a:lnTo>
                  <a:cubicBezTo>
                    <a:pt x="63305" y="0"/>
                    <a:pt x="69821" y="2250"/>
                    <a:pt x="69821" y="15593"/>
                  </a:cubicBezTo>
                  <a:lnTo>
                    <a:pt x="69821" y="89216"/>
                  </a:lnTo>
                  <a:cubicBezTo>
                    <a:pt x="69821" y="91349"/>
                    <a:pt x="68076" y="93056"/>
                    <a:pt x="65942" y="93056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3798193" y="402333"/>
              <a:ext cx="143521" cy="108611"/>
            </a:xfrm>
            <a:custGeom>
              <a:avLst/>
              <a:gdLst>
                <a:gd name="connsiteX0" fmla="*/ 7761 w 143521"/>
                <a:gd name="connsiteY0" fmla="*/ 111834 h 108610"/>
                <a:gd name="connsiteX1" fmla="*/ 1555 w 143521"/>
                <a:gd name="connsiteY1" fmla="*/ 108730 h 108610"/>
                <a:gd name="connsiteX2" fmla="*/ 3106 w 143521"/>
                <a:gd name="connsiteY2" fmla="*/ 97869 h 108610"/>
                <a:gd name="connsiteX3" fmla="*/ 131112 w 143521"/>
                <a:gd name="connsiteY3" fmla="*/ 1555 h 108610"/>
                <a:gd name="connsiteX4" fmla="*/ 141973 w 143521"/>
                <a:gd name="connsiteY4" fmla="*/ 3106 h 108610"/>
                <a:gd name="connsiteX5" fmla="*/ 140421 w 143521"/>
                <a:gd name="connsiteY5" fmla="*/ 13967 h 108610"/>
                <a:gd name="connsiteX6" fmla="*/ 12416 w 143521"/>
                <a:gd name="connsiteY6" fmla="*/ 110282 h 108610"/>
                <a:gd name="connsiteX7" fmla="*/ 7761 w 143521"/>
                <a:gd name="connsiteY7" fmla="*/ 11183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21" h="108610">
                  <a:moveTo>
                    <a:pt x="7761" y="111834"/>
                  </a:moveTo>
                  <a:cubicBezTo>
                    <a:pt x="5395" y="111834"/>
                    <a:pt x="3068" y="110786"/>
                    <a:pt x="1555" y="108730"/>
                  </a:cubicBezTo>
                  <a:cubicBezTo>
                    <a:pt x="-1005" y="105317"/>
                    <a:pt x="-346" y="100429"/>
                    <a:pt x="3106" y="97869"/>
                  </a:cubicBezTo>
                  <a:lnTo>
                    <a:pt x="131112" y="1555"/>
                  </a:lnTo>
                  <a:cubicBezTo>
                    <a:pt x="134525" y="-1005"/>
                    <a:pt x="139413" y="-346"/>
                    <a:pt x="141973" y="3106"/>
                  </a:cubicBezTo>
                  <a:cubicBezTo>
                    <a:pt x="144533" y="6559"/>
                    <a:pt x="143874" y="11407"/>
                    <a:pt x="140421" y="13967"/>
                  </a:cubicBezTo>
                  <a:lnTo>
                    <a:pt x="12416" y="110282"/>
                  </a:lnTo>
                  <a:cubicBezTo>
                    <a:pt x="11019" y="111329"/>
                    <a:pt x="9390" y="111834"/>
                    <a:pt x="7761" y="111834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3926210" y="402344"/>
              <a:ext cx="139643" cy="108611"/>
            </a:xfrm>
            <a:custGeom>
              <a:avLst/>
              <a:gdLst>
                <a:gd name="connsiteX0" fmla="*/ 135755 w 139642"/>
                <a:gd name="connsiteY0" fmla="*/ 111822 h 108610"/>
                <a:gd name="connsiteX1" fmla="*/ 131101 w 139642"/>
                <a:gd name="connsiteY1" fmla="*/ 110271 h 108610"/>
                <a:gd name="connsiteX2" fmla="*/ 3095 w 139642"/>
                <a:gd name="connsiteY2" fmla="*/ 13956 h 108610"/>
                <a:gd name="connsiteX3" fmla="*/ 1543 w 139642"/>
                <a:gd name="connsiteY3" fmla="*/ 3095 h 108610"/>
                <a:gd name="connsiteX4" fmla="*/ 12404 w 139642"/>
                <a:gd name="connsiteY4" fmla="*/ 1543 h 108610"/>
                <a:gd name="connsiteX5" fmla="*/ 140410 w 139642"/>
                <a:gd name="connsiteY5" fmla="*/ 97858 h 108610"/>
                <a:gd name="connsiteX6" fmla="*/ 141962 w 139642"/>
                <a:gd name="connsiteY6" fmla="*/ 108719 h 108610"/>
                <a:gd name="connsiteX7" fmla="*/ 135755 w 139642"/>
                <a:gd name="connsiteY7" fmla="*/ 111822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42" h="108610">
                  <a:moveTo>
                    <a:pt x="135755" y="111822"/>
                  </a:moveTo>
                  <a:cubicBezTo>
                    <a:pt x="134126" y="111822"/>
                    <a:pt x="132497" y="111318"/>
                    <a:pt x="131101" y="110271"/>
                  </a:cubicBezTo>
                  <a:lnTo>
                    <a:pt x="3095" y="13956"/>
                  </a:lnTo>
                  <a:cubicBezTo>
                    <a:pt x="-319" y="11396"/>
                    <a:pt x="-1017" y="6508"/>
                    <a:pt x="1543" y="3095"/>
                  </a:cubicBezTo>
                  <a:cubicBezTo>
                    <a:pt x="4142" y="-319"/>
                    <a:pt x="8991" y="-1017"/>
                    <a:pt x="12404" y="1543"/>
                  </a:cubicBezTo>
                  <a:lnTo>
                    <a:pt x="140410" y="97858"/>
                  </a:lnTo>
                  <a:cubicBezTo>
                    <a:pt x="143824" y="100418"/>
                    <a:pt x="144522" y="105305"/>
                    <a:pt x="141962" y="108719"/>
                  </a:cubicBezTo>
                  <a:cubicBezTo>
                    <a:pt x="140449" y="110775"/>
                    <a:pt x="138121" y="111822"/>
                    <a:pt x="135755" y="111822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3861718" y="458360"/>
              <a:ext cx="54305" cy="89216"/>
            </a:xfrm>
            <a:custGeom>
              <a:avLst/>
              <a:gdLst>
                <a:gd name="connsiteX0" fmla="*/ 3895 w 54305"/>
                <a:gd name="connsiteY0" fmla="*/ 90872 h 89216"/>
                <a:gd name="connsiteX1" fmla="*/ 16 w 54305"/>
                <a:gd name="connsiteY1" fmla="*/ 86993 h 89216"/>
                <a:gd name="connsiteX2" fmla="*/ 16 w 54305"/>
                <a:gd name="connsiteY2" fmla="*/ 42889 h 89216"/>
                <a:gd name="connsiteX3" fmla="*/ 792 w 54305"/>
                <a:gd name="connsiteY3" fmla="*/ 39825 h 89216"/>
                <a:gd name="connsiteX4" fmla="*/ 51334 w 54305"/>
                <a:gd name="connsiteY4" fmla="*/ 802 h 89216"/>
                <a:gd name="connsiteX5" fmla="*/ 56571 w 54305"/>
                <a:gd name="connsiteY5" fmla="*/ 1539 h 89216"/>
                <a:gd name="connsiteX6" fmla="*/ 56493 w 54305"/>
                <a:gd name="connsiteY6" fmla="*/ 6970 h 89216"/>
                <a:gd name="connsiteX7" fmla="*/ 7735 w 54305"/>
                <a:gd name="connsiteY7" fmla="*/ 44829 h 89216"/>
                <a:gd name="connsiteX8" fmla="*/ 7735 w 54305"/>
                <a:gd name="connsiteY8" fmla="*/ 87032 h 89216"/>
                <a:gd name="connsiteX9" fmla="*/ 3895 w 54305"/>
                <a:gd name="connsiteY9" fmla="*/ 90872 h 8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05" h="89216">
                  <a:moveTo>
                    <a:pt x="3895" y="90872"/>
                  </a:moveTo>
                  <a:cubicBezTo>
                    <a:pt x="1761" y="90872"/>
                    <a:pt x="16" y="89126"/>
                    <a:pt x="16" y="86993"/>
                  </a:cubicBezTo>
                  <a:lnTo>
                    <a:pt x="16" y="42889"/>
                  </a:lnTo>
                  <a:cubicBezTo>
                    <a:pt x="16" y="41687"/>
                    <a:pt x="-178" y="40562"/>
                    <a:pt x="792" y="39825"/>
                  </a:cubicBezTo>
                  <a:lnTo>
                    <a:pt x="51334" y="802"/>
                  </a:lnTo>
                  <a:cubicBezTo>
                    <a:pt x="53041" y="-516"/>
                    <a:pt x="55291" y="-167"/>
                    <a:pt x="56571" y="1539"/>
                  </a:cubicBezTo>
                  <a:cubicBezTo>
                    <a:pt x="57890" y="3246"/>
                    <a:pt x="58200" y="5690"/>
                    <a:pt x="56493" y="6970"/>
                  </a:cubicBezTo>
                  <a:lnTo>
                    <a:pt x="7735" y="44829"/>
                  </a:lnTo>
                  <a:lnTo>
                    <a:pt x="7735" y="87032"/>
                  </a:lnTo>
                  <a:cubicBezTo>
                    <a:pt x="7774" y="89165"/>
                    <a:pt x="6028" y="90872"/>
                    <a:pt x="3895" y="90872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3861733" y="556990"/>
              <a:ext cx="7758" cy="11637"/>
            </a:xfrm>
            <a:custGeom>
              <a:avLst/>
              <a:gdLst>
                <a:gd name="connsiteX0" fmla="*/ 3879 w 7757"/>
                <a:gd name="connsiteY0" fmla="*/ 11637 h 11636"/>
                <a:gd name="connsiteX1" fmla="*/ 0 w 7757"/>
                <a:gd name="connsiteY1" fmla="*/ 7758 h 11636"/>
                <a:gd name="connsiteX2" fmla="*/ 0 w 7757"/>
                <a:gd name="connsiteY2" fmla="*/ 3879 h 11636"/>
                <a:gd name="connsiteX3" fmla="*/ 3879 w 7757"/>
                <a:gd name="connsiteY3" fmla="*/ 0 h 11636"/>
                <a:gd name="connsiteX4" fmla="*/ 7758 w 7757"/>
                <a:gd name="connsiteY4" fmla="*/ 3879 h 11636"/>
                <a:gd name="connsiteX5" fmla="*/ 7758 w 7757"/>
                <a:gd name="connsiteY5" fmla="*/ 7758 h 11636"/>
                <a:gd name="connsiteX6" fmla="*/ 3879 w 7757"/>
                <a:gd name="connsiteY6" fmla="*/ 11637 h 1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7" h="11636">
                  <a:moveTo>
                    <a:pt x="3879" y="11637"/>
                  </a:moveTo>
                  <a:cubicBezTo>
                    <a:pt x="1746" y="11637"/>
                    <a:pt x="0" y="9891"/>
                    <a:pt x="0" y="7758"/>
                  </a:cubicBezTo>
                  <a:lnTo>
                    <a:pt x="0" y="3879"/>
                  </a:lnTo>
                  <a:cubicBezTo>
                    <a:pt x="0" y="1746"/>
                    <a:pt x="1746" y="0"/>
                    <a:pt x="3879" y="0"/>
                  </a:cubicBezTo>
                  <a:cubicBezTo>
                    <a:pt x="6012" y="0"/>
                    <a:pt x="7758" y="1746"/>
                    <a:pt x="7758" y="3879"/>
                  </a:cubicBezTo>
                  <a:lnTo>
                    <a:pt x="7758" y="7758"/>
                  </a:lnTo>
                  <a:cubicBezTo>
                    <a:pt x="7758" y="9930"/>
                    <a:pt x="6012" y="11637"/>
                    <a:pt x="3879" y="11637"/>
                  </a:cubicBezTo>
                  <a:close/>
                </a:path>
              </a:pathLst>
            </a:custGeom>
            <a:grpFill/>
            <a:ln w="3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4" name="Title 1"/>
          <p:cNvSpPr txBox="1"/>
          <p:nvPr/>
        </p:nvSpPr>
        <p:spPr>
          <a:xfrm>
            <a:off x="1498901" y="5415056"/>
            <a:ext cx="1340594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ibre Baskerville" panose="02000000000000000000" pitchFamily="2" charset="0"/>
                <a:ea typeface="Roboto" panose="02000000000000000000" pitchFamily="2" charset="0"/>
              </a:rPr>
              <a:t>Infographic</a:t>
            </a:r>
          </a:p>
        </p:txBody>
      </p:sp>
      <p:sp>
        <p:nvSpPr>
          <p:cNvPr id="55" name="Title 1"/>
          <p:cNvSpPr txBox="1"/>
          <p:nvPr/>
        </p:nvSpPr>
        <p:spPr>
          <a:xfrm>
            <a:off x="3402692" y="5394850"/>
            <a:ext cx="1340594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ibre Baskerville" panose="02000000000000000000" pitchFamily="2" charset="0"/>
                <a:ea typeface="Roboto" panose="02000000000000000000" pitchFamily="2" charset="0"/>
              </a:rPr>
              <a:t>Infographic</a:t>
            </a:r>
          </a:p>
        </p:txBody>
      </p:sp>
      <p:sp>
        <p:nvSpPr>
          <p:cNvPr id="56" name="Title 1"/>
          <p:cNvSpPr txBox="1"/>
          <p:nvPr/>
        </p:nvSpPr>
        <p:spPr>
          <a:xfrm>
            <a:off x="5270616" y="5389901"/>
            <a:ext cx="1340594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ibre Baskerville" panose="02000000000000000000" pitchFamily="2" charset="0"/>
                <a:ea typeface="Roboto" panose="02000000000000000000" pitchFamily="2" charset="0"/>
              </a:rPr>
              <a:t>Infographic</a:t>
            </a:r>
          </a:p>
        </p:txBody>
      </p:sp>
      <p:sp>
        <p:nvSpPr>
          <p:cNvPr id="57" name="Title 1"/>
          <p:cNvSpPr txBox="1"/>
          <p:nvPr/>
        </p:nvSpPr>
        <p:spPr>
          <a:xfrm>
            <a:off x="7254133" y="5415055"/>
            <a:ext cx="1340594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ibre Baskerville" panose="02000000000000000000" pitchFamily="2" charset="0"/>
                <a:ea typeface="Roboto" panose="02000000000000000000" pitchFamily="2" charset="0"/>
              </a:rPr>
              <a:t>Infographic</a:t>
            </a:r>
          </a:p>
        </p:txBody>
      </p:sp>
      <p:sp>
        <p:nvSpPr>
          <p:cNvPr id="58" name="Title 1"/>
          <p:cNvSpPr txBox="1"/>
          <p:nvPr/>
        </p:nvSpPr>
        <p:spPr>
          <a:xfrm>
            <a:off x="9123140" y="5442941"/>
            <a:ext cx="1340594" cy="2462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ibre Baskerville" panose="02000000000000000000" pitchFamily="2" charset="0"/>
                <a:ea typeface="Roboto" panose="02000000000000000000" pitchFamily="2" charset="0"/>
              </a:rPr>
              <a:t>Infographic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14969" y="1374173"/>
            <a:ext cx="896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Libre Baskerville" panose="02000000000000000000" pitchFamily="2" charset="0"/>
              </a:rPr>
              <a:t>Every Flower Is A Soul Blossoming </a:t>
            </a:r>
          </a:p>
          <a:p>
            <a:pPr algn="ctr"/>
            <a:r>
              <a:rPr lang="en-US" sz="3200" b="1" dirty="0">
                <a:latin typeface="Libre Baskerville" panose="02000000000000000000" pitchFamily="2" charset="0"/>
              </a:rPr>
              <a:t>In Nature.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83555" y="915390"/>
            <a:ext cx="442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47673" y="2544438"/>
            <a:ext cx="9029358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endParaRPr lang="en-ID" sz="1200" dirty="0">
              <a:latin typeface="Crimson Text" panose="02000503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-58420" y="2371725"/>
            <a:ext cx="4762500" cy="4486275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" y="0"/>
            <a:ext cx="1991751" cy="193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TextBox 39"/>
          <p:cNvSpPr txBox="1"/>
          <p:nvPr/>
        </p:nvSpPr>
        <p:spPr>
          <a:xfrm>
            <a:off x="6649375" y="1881478"/>
            <a:ext cx="415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Plant A Little Love, Watch A Miracle Grow.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49375" y="4513036"/>
            <a:ext cx="4480763" cy="1726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accumsan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commodo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elementum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sapien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eu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purus</a:t>
            </a:r>
            <a:r>
              <a:rPr lang="en-US" sz="1200" dirty="0">
                <a:latin typeface="Crimson Text" panose="02000503000000000000" pitchFamily="2" charset="0"/>
              </a:rPr>
              <a:t>. Integer dictum.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9375" y="1041254"/>
            <a:ext cx="442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49375" y="3983585"/>
            <a:ext cx="477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44" name="Rectangle: Rounded Corners 43"/>
          <p:cNvSpPr/>
          <p:nvPr/>
        </p:nvSpPr>
        <p:spPr>
          <a:xfrm>
            <a:off x="3248905" y="5328073"/>
            <a:ext cx="2246050" cy="656947"/>
          </a:xfrm>
          <a:prstGeom prst="roundRect">
            <a:avLst>
              <a:gd name="adj" fmla="val 50000"/>
            </a:avLst>
          </a:prstGeom>
          <a:solidFill>
            <a:srgbClr val="30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/>
          <p:cNvSpPr txBox="1"/>
          <p:nvPr/>
        </p:nvSpPr>
        <p:spPr>
          <a:xfrm>
            <a:off x="3582558" y="5487269"/>
            <a:ext cx="157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Start Now!</a:t>
            </a:r>
            <a:endParaRPr lang="en-ID" sz="16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477931" y="546727"/>
            <a:ext cx="2891900" cy="5764546"/>
            <a:chOff x="7124700" y="1142285"/>
            <a:chExt cx="4038600" cy="8050316"/>
          </a:xfrm>
        </p:grpSpPr>
        <p:sp>
          <p:nvSpPr>
            <p:cNvPr id="9" name="Freeform 11"/>
            <p:cNvSpPr/>
            <p:nvPr/>
          </p:nvSpPr>
          <p:spPr bwMode="auto">
            <a:xfrm>
              <a:off x="7151583" y="1142285"/>
              <a:ext cx="3980699" cy="8050316"/>
            </a:xfrm>
            <a:custGeom>
              <a:avLst/>
              <a:gdLst>
                <a:gd name="T0" fmla="*/ 297 w 1925"/>
                <a:gd name="T1" fmla="*/ 3893 h 3893"/>
                <a:gd name="T2" fmla="*/ 266 w 1925"/>
                <a:gd name="T3" fmla="*/ 3892 h 3893"/>
                <a:gd name="T4" fmla="*/ 209 w 1925"/>
                <a:gd name="T5" fmla="*/ 3880 h 3893"/>
                <a:gd name="T6" fmla="*/ 155 w 1925"/>
                <a:gd name="T7" fmla="*/ 3858 h 3893"/>
                <a:gd name="T8" fmla="*/ 108 w 1925"/>
                <a:gd name="T9" fmla="*/ 3826 h 3893"/>
                <a:gd name="T10" fmla="*/ 68 w 1925"/>
                <a:gd name="T11" fmla="*/ 3786 h 3893"/>
                <a:gd name="T12" fmla="*/ 37 w 1925"/>
                <a:gd name="T13" fmla="*/ 3738 h 3893"/>
                <a:gd name="T14" fmla="*/ 14 w 1925"/>
                <a:gd name="T15" fmla="*/ 3686 h 3893"/>
                <a:gd name="T16" fmla="*/ 2 w 1925"/>
                <a:gd name="T17" fmla="*/ 3629 h 3893"/>
                <a:gd name="T18" fmla="*/ 0 w 1925"/>
                <a:gd name="T19" fmla="*/ 295 h 3893"/>
                <a:gd name="T20" fmla="*/ 2 w 1925"/>
                <a:gd name="T21" fmla="*/ 265 h 3893"/>
                <a:gd name="T22" fmla="*/ 14 w 1925"/>
                <a:gd name="T23" fmla="*/ 207 h 3893"/>
                <a:gd name="T24" fmla="*/ 37 w 1925"/>
                <a:gd name="T25" fmla="*/ 155 h 3893"/>
                <a:gd name="T26" fmla="*/ 68 w 1925"/>
                <a:gd name="T27" fmla="*/ 108 h 3893"/>
                <a:gd name="T28" fmla="*/ 108 w 1925"/>
                <a:gd name="T29" fmla="*/ 68 h 3893"/>
                <a:gd name="T30" fmla="*/ 155 w 1925"/>
                <a:gd name="T31" fmla="*/ 36 h 3893"/>
                <a:gd name="T32" fmla="*/ 209 w 1925"/>
                <a:gd name="T33" fmla="*/ 14 h 3893"/>
                <a:gd name="T34" fmla="*/ 266 w 1925"/>
                <a:gd name="T35" fmla="*/ 2 h 3893"/>
                <a:gd name="T36" fmla="*/ 1629 w 1925"/>
                <a:gd name="T37" fmla="*/ 0 h 3893"/>
                <a:gd name="T38" fmla="*/ 1659 w 1925"/>
                <a:gd name="T39" fmla="*/ 2 h 3893"/>
                <a:gd name="T40" fmla="*/ 1718 w 1925"/>
                <a:gd name="T41" fmla="*/ 14 h 3893"/>
                <a:gd name="T42" fmla="*/ 1770 w 1925"/>
                <a:gd name="T43" fmla="*/ 36 h 3893"/>
                <a:gd name="T44" fmla="*/ 1817 w 1925"/>
                <a:gd name="T45" fmla="*/ 68 h 3893"/>
                <a:gd name="T46" fmla="*/ 1858 w 1925"/>
                <a:gd name="T47" fmla="*/ 108 h 3893"/>
                <a:gd name="T48" fmla="*/ 1890 w 1925"/>
                <a:gd name="T49" fmla="*/ 155 h 3893"/>
                <a:gd name="T50" fmla="*/ 1911 w 1925"/>
                <a:gd name="T51" fmla="*/ 207 h 3893"/>
                <a:gd name="T52" fmla="*/ 1923 w 1925"/>
                <a:gd name="T53" fmla="*/ 265 h 3893"/>
                <a:gd name="T54" fmla="*/ 1925 w 1925"/>
                <a:gd name="T55" fmla="*/ 3599 h 3893"/>
                <a:gd name="T56" fmla="*/ 1923 w 1925"/>
                <a:gd name="T57" fmla="*/ 3629 h 3893"/>
                <a:gd name="T58" fmla="*/ 1911 w 1925"/>
                <a:gd name="T59" fmla="*/ 3686 h 3893"/>
                <a:gd name="T60" fmla="*/ 1890 w 1925"/>
                <a:gd name="T61" fmla="*/ 3738 h 3893"/>
                <a:gd name="T62" fmla="*/ 1858 w 1925"/>
                <a:gd name="T63" fmla="*/ 3786 h 3893"/>
                <a:gd name="T64" fmla="*/ 1817 w 1925"/>
                <a:gd name="T65" fmla="*/ 3826 h 3893"/>
                <a:gd name="T66" fmla="*/ 1770 w 1925"/>
                <a:gd name="T67" fmla="*/ 3858 h 3893"/>
                <a:gd name="T68" fmla="*/ 1718 w 1925"/>
                <a:gd name="T69" fmla="*/ 3880 h 3893"/>
                <a:gd name="T70" fmla="*/ 1659 w 1925"/>
                <a:gd name="T71" fmla="*/ 3892 h 3893"/>
                <a:gd name="T72" fmla="*/ 1629 w 1925"/>
                <a:gd name="T73" fmla="*/ 3893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5" h="3893">
                  <a:moveTo>
                    <a:pt x="1629" y="3893"/>
                  </a:moveTo>
                  <a:lnTo>
                    <a:pt x="297" y="3893"/>
                  </a:lnTo>
                  <a:lnTo>
                    <a:pt x="297" y="3893"/>
                  </a:lnTo>
                  <a:lnTo>
                    <a:pt x="266" y="3892"/>
                  </a:lnTo>
                  <a:lnTo>
                    <a:pt x="238" y="3886"/>
                  </a:lnTo>
                  <a:lnTo>
                    <a:pt x="209" y="3880"/>
                  </a:lnTo>
                  <a:lnTo>
                    <a:pt x="182" y="3870"/>
                  </a:lnTo>
                  <a:lnTo>
                    <a:pt x="155" y="3858"/>
                  </a:lnTo>
                  <a:lnTo>
                    <a:pt x="132" y="3843"/>
                  </a:lnTo>
                  <a:lnTo>
                    <a:pt x="108" y="3826"/>
                  </a:lnTo>
                  <a:lnTo>
                    <a:pt x="88" y="3807"/>
                  </a:lnTo>
                  <a:lnTo>
                    <a:pt x="68" y="3786"/>
                  </a:lnTo>
                  <a:lnTo>
                    <a:pt x="51" y="3764"/>
                  </a:lnTo>
                  <a:lnTo>
                    <a:pt x="37" y="3738"/>
                  </a:lnTo>
                  <a:lnTo>
                    <a:pt x="24" y="3713"/>
                  </a:lnTo>
                  <a:lnTo>
                    <a:pt x="14" y="3686"/>
                  </a:lnTo>
                  <a:lnTo>
                    <a:pt x="7" y="3658"/>
                  </a:lnTo>
                  <a:lnTo>
                    <a:pt x="2" y="3629"/>
                  </a:lnTo>
                  <a:lnTo>
                    <a:pt x="0" y="3599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2" y="265"/>
                  </a:lnTo>
                  <a:lnTo>
                    <a:pt x="7" y="236"/>
                  </a:lnTo>
                  <a:lnTo>
                    <a:pt x="14" y="207"/>
                  </a:lnTo>
                  <a:lnTo>
                    <a:pt x="24" y="180"/>
                  </a:lnTo>
                  <a:lnTo>
                    <a:pt x="37" y="155"/>
                  </a:lnTo>
                  <a:lnTo>
                    <a:pt x="51" y="130"/>
                  </a:lnTo>
                  <a:lnTo>
                    <a:pt x="68" y="108"/>
                  </a:lnTo>
                  <a:lnTo>
                    <a:pt x="88" y="86"/>
                  </a:lnTo>
                  <a:lnTo>
                    <a:pt x="108" y="68"/>
                  </a:lnTo>
                  <a:lnTo>
                    <a:pt x="132" y="51"/>
                  </a:lnTo>
                  <a:lnTo>
                    <a:pt x="155" y="36"/>
                  </a:lnTo>
                  <a:lnTo>
                    <a:pt x="182" y="22"/>
                  </a:lnTo>
                  <a:lnTo>
                    <a:pt x="209" y="14"/>
                  </a:lnTo>
                  <a:lnTo>
                    <a:pt x="238" y="6"/>
                  </a:lnTo>
                  <a:lnTo>
                    <a:pt x="266" y="2"/>
                  </a:lnTo>
                  <a:lnTo>
                    <a:pt x="297" y="0"/>
                  </a:lnTo>
                  <a:lnTo>
                    <a:pt x="1629" y="0"/>
                  </a:lnTo>
                  <a:lnTo>
                    <a:pt x="1629" y="0"/>
                  </a:lnTo>
                  <a:lnTo>
                    <a:pt x="1659" y="2"/>
                  </a:lnTo>
                  <a:lnTo>
                    <a:pt x="1689" y="6"/>
                  </a:lnTo>
                  <a:lnTo>
                    <a:pt x="1718" y="14"/>
                  </a:lnTo>
                  <a:lnTo>
                    <a:pt x="1745" y="22"/>
                  </a:lnTo>
                  <a:lnTo>
                    <a:pt x="1770" y="36"/>
                  </a:lnTo>
                  <a:lnTo>
                    <a:pt x="1794" y="51"/>
                  </a:lnTo>
                  <a:lnTo>
                    <a:pt x="1817" y="68"/>
                  </a:lnTo>
                  <a:lnTo>
                    <a:pt x="1837" y="86"/>
                  </a:lnTo>
                  <a:lnTo>
                    <a:pt x="1858" y="108"/>
                  </a:lnTo>
                  <a:lnTo>
                    <a:pt x="1874" y="130"/>
                  </a:lnTo>
                  <a:lnTo>
                    <a:pt x="1890" y="155"/>
                  </a:lnTo>
                  <a:lnTo>
                    <a:pt x="1901" y="180"/>
                  </a:lnTo>
                  <a:lnTo>
                    <a:pt x="1911" y="207"/>
                  </a:lnTo>
                  <a:lnTo>
                    <a:pt x="1918" y="236"/>
                  </a:lnTo>
                  <a:lnTo>
                    <a:pt x="1923" y="265"/>
                  </a:lnTo>
                  <a:lnTo>
                    <a:pt x="1925" y="295"/>
                  </a:lnTo>
                  <a:lnTo>
                    <a:pt x="1925" y="3599"/>
                  </a:lnTo>
                  <a:lnTo>
                    <a:pt x="1925" y="3599"/>
                  </a:lnTo>
                  <a:lnTo>
                    <a:pt x="1923" y="3629"/>
                  </a:lnTo>
                  <a:lnTo>
                    <a:pt x="1918" y="3658"/>
                  </a:lnTo>
                  <a:lnTo>
                    <a:pt x="1911" y="3686"/>
                  </a:lnTo>
                  <a:lnTo>
                    <a:pt x="1901" y="3713"/>
                  </a:lnTo>
                  <a:lnTo>
                    <a:pt x="1890" y="3738"/>
                  </a:lnTo>
                  <a:lnTo>
                    <a:pt x="1874" y="3764"/>
                  </a:lnTo>
                  <a:lnTo>
                    <a:pt x="1858" y="3786"/>
                  </a:lnTo>
                  <a:lnTo>
                    <a:pt x="1837" y="3807"/>
                  </a:lnTo>
                  <a:lnTo>
                    <a:pt x="1817" y="3826"/>
                  </a:lnTo>
                  <a:lnTo>
                    <a:pt x="1794" y="3843"/>
                  </a:lnTo>
                  <a:lnTo>
                    <a:pt x="1770" y="3858"/>
                  </a:lnTo>
                  <a:lnTo>
                    <a:pt x="1745" y="3870"/>
                  </a:lnTo>
                  <a:lnTo>
                    <a:pt x="1718" y="3880"/>
                  </a:lnTo>
                  <a:lnTo>
                    <a:pt x="1689" y="3886"/>
                  </a:lnTo>
                  <a:lnTo>
                    <a:pt x="1659" y="3892"/>
                  </a:lnTo>
                  <a:lnTo>
                    <a:pt x="1629" y="3893"/>
                  </a:lnTo>
                  <a:lnTo>
                    <a:pt x="1629" y="38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10669072" y="1185711"/>
              <a:ext cx="448734" cy="7965532"/>
            </a:xfrm>
            <a:custGeom>
              <a:avLst/>
              <a:gdLst>
                <a:gd name="T0" fmla="*/ 0 w 217"/>
                <a:gd name="T1" fmla="*/ 0 h 3852"/>
                <a:gd name="T2" fmla="*/ 42 w 217"/>
                <a:gd name="T3" fmla="*/ 20 h 3852"/>
                <a:gd name="T4" fmla="*/ 81 w 217"/>
                <a:gd name="T5" fmla="*/ 45 h 3852"/>
                <a:gd name="T6" fmla="*/ 115 w 217"/>
                <a:gd name="T7" fmla="*/ 77 h 3852"/>
                <a:gd name="T8" fmla="*/ 143 w 217"/>
                <a:gd name="T9" fmla="*/ 112 h 3852"/>
                <a:gd name="T10" fmla="*/ 168 w 217"/>
                <a:gd name="T11" fmla="*/ 153 h 3852"/>
                <a:gd name="T12" fmla="*/ 185 w 217"/>
                <a:gd name="T13" fmla="*/ 196 h 3852"/>
                <a:gd name="T14" fmla="*/ 197 w 217"/>
                <a:gd name="T15" fmla="*/ 244 h 3852"/>
                <a:gd name="T16" fmla="*/ 200 w 217"/>
                <a:gd name="T17" fmla="*/ 292 h 3852"/>
                <a:gd name="T18" fmla="*/ 200 w 217"/>
                <a:gd name="T19" fmla="*/ 3559 h 3852"/>
                <a:gd name="T20" fmla="*/ 197 w 217"/>
                <a:gd name="T21" fmla="*/ 3608 h 3852"/>
                <a:gd name="T22" fmla="*/ 185 w 217"/>
                <a:gd name="T23" fmla="*/ 3655 h 3852"/>
                <a:gd name="T24" fmla="*/ 168 w 217"/>
                <a:gd name="T25" fmla="*/ 3699 h 3852"/>
                <a:gd name="T26" fmla="*/ 143 w 217"/>
                <a:gd name="T27" fmla="*/ 3738 h 3852"/>
                <a:gd name="T28" fmla="*/ 115 w 217"/>
                <a:gd name="T29" fmla="*/ 3775 h 3852"/>
                <a:gd name="T30" fmla="*/ 81 w 217"/>
                <a:gd name="T31" fmla="*/ 3805 h 3852"/>
                <a:gd name="T32" fmla="*/ 42 w 217"/>
                <a:gd name="T33" fmla="*/ 3832 h 3852"/>
                <a:gd name="T34" fmla="*/ 0 w 217"/>
                <a:gd name="T35" fmla="*/ 3852 h 3852"/>
                <a:gd name="T36" fmla="*/ 22 w 217"/>
                <a:gd name="T37" fmla="*/ 3845 h 3852"/>
                <a:gd name="T38" fmla="*/ 66 w 217"/>
                <a:gd name="T39" fmla="*/ 3827 h 3852"/>
                <a:gd name="T40" fmla="*/ 104 w 217"/>
                <a:gd name="T41" fmla="*/ 3802 h 3852"/>
                <a:gd name="T42" fmla="*/ 140 w 217"/>
                <a:gd name="T43" fmla="*/ 3771 h 3852"/>
                <a:gd name="T44" fmla="*/ 168 w 217"/>
                <a:gd name="T45" fmla="*/ 3734 h 3852"/>
                <a:gd name="T46" fmla="*/ 192 w 217"/>
                <a:gd name="T47" fmla="*/ 3694 h 3852"/>
                <a:gd name="T48" fmla="*/ 207 w 217"/>
                <a:gd name="T49" fmla="*/ 3650 h 3852"/>
                <a:gd name="T50" fmla="*/ 215 w 217"/>
                <a:gd name="T51" fmla="*/ 3601 h 3852"/>
                <a:gd name="T52" fmla="*/ 217 w 217"/>
                <a:gd name="T53" fmla="*/ 274 h 3852"/>
                <a:gd name="T54" fmla="*/ 215 w 217"/>
                <a:gd name="T55" fmla="*/ 249 h 3852"/>
                <a:gd name="T56" fmla="*/ 207 w 217"/>
                <a:gd name="T57" fmla="*/ 202 h 3852"/>
                <a:gd name="T58" fmla="*/ 192 w 217"/>
                <a:gd name="T59" fmla="*/ 158 h 3852"/>
                <a:gd name="T60" fmla="*/ 168 w 217"/>
                <a:gd name="T61" fmla="*/ 117 h 3852"/>
                <a:gd name="T62" fmla="*/ 140 w 217"/>
                <a:gd name="T63" fmla="*/ 80 h 3852"/>
                <a:gd name="T64" fmla="*/ 104 w 217"/>
                <a:gd name="T65" fmla="*/ 50 h 3852"/>
                <a:gd name="T66" fmla="*/ 66 w 217"/>
                <a:gd name="T67" fmla="*/ 25 h 3852"/>
                <a:gd name="T68" fmla="*/ 22 w 217"/>
                <a:gd name="T69" fmla="*/ 6 h 3852"/>
                <a:gd name="T70" fmla="*/ 0 w 217"/>
                <a:gd name="T71" fmla="*/ 0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852">
                  <a:moveTo>
                    <a:pt x="0" y="0"/>
                  </a:moveTo>
                  <a:lnTo>
                    <a:pt x="0" y="0"/>
                  </a:lnTo>
                  <a:lnTo>
                    <a:pt x="20" y="10"/>
                  </a:lnTo>
                  <a:lnTo>
                    <a:pt x="42" y="20"/>
                  </a:lnTo>
                  <a:lnTo>
                    <a:pt x="62" y="32"/>
                  </a:lnTo>
                  <a:lnTo>
                    <a:pt x="81" y="45"/>
                  </a:lnTo>
                  <a:lnTo>
                    <a:pt x="98" y="60"/>
                  </a:lnTo>
                  <a:lnTo>
                    <a:pt x="115" y="77"/>
                  </a:lnTo>
                  <a:lnTo>
                    <a:pt x="130" y="94"/>
                  </a:lnTo>
                  <a:lnTo>
                    <a:pt x="143" y="112"/>
                  </a:lnTo>
                  <a:lnTo>
                    <a:pt x="157" y="133"/>
                  </a:lnTo>
                  <a:lnTo>
                    <a:pt x="168" y="153"/>
                  </a:lnTo>
                  <a:lnTo>
                    <a:pt x="177" y="175"/>
                  </a:lnTo>
                  <a:lnTo>
                    <a:pt x="185" y="196"/>
                  </a:lnTo>
                  <a:lnTo>
                    <a:pt x="192" y="220"/>
                  </a:lnTo>
                  <a:lnTo>
                    <a:pt x="197" y="244"/>
                  </a:lnTo>
                  <a:lnTo>
                    <a:pt x="199" y="267"/>
                  </a:lnTo>
                  <a:lnTo>
                    <a:pt x="200" y="292"/>
                  </a:lnTo>
                  <a:lnTo>
                    <a:pt x="200" y="3559"/>
                  </a:lnTo>
                  <a:lnTo>
                    <a:pt x="200" y="3559"/>
                  </a:lnTo>
                  <a:lnTo>
                    <a:pt x="199" y="3583"/>
                  </a:lnTo>
                  <a:lnTo>
                    <a:pt x="197" y="3608"/>
                  </a:lnTo>
                  <a:lnTo>
                    <a:pt x="192" y="3632"/>
                  </a:lnTo>
                  <a:lnTo>
                    <a:pt x="185" y="3655"/>
                  </a:lnTo>
                  <a:lnTo>
                    <a:pt x="177" y="3677"/>
                  </a:lnTo>
                  <a:lnTo>
                    <a:pt x="168" y="3699"/>
                  </a:lnTo>
                  <a:lnTo>
                    <a:pt x="157" y="3719"/>
                  </a:lnTo>
                  <a:lnTo>
                    <a:pt x="143" y="3738"/>
                  </a:lnTo>
                  <a:lnTo>
                    <a:pt x="130" y="3756"/>
                  </a:lnTo>
                  <a:lnTo>
                    <a:pt x="115" y="3775"/>
                  </a:lnTo>
                  <a:lnTo>
                    <a:pt x="98" y="3790"/>
                  </a:lnTo>
                  <a:lnTo>
                    <a:pt x="81" y="3805"/>
                  </a:lnTo>
                  <a:lnTo>
                    <a:pt x="62" y="3818"/>
                  </a:lnTo>
                  <a:lnTo>
                    <a:pt x="42" y="3832"/>
                  </a:lnTo>
                  <a:lnTo>
                    <a:pt x="20" y="3842"/>
                  </a:lnTo>
                  <a:lnTo>
                    <a:pt x="0" y="3852"/>
                  </a:lnTo>
                  <a:lnTo>
                    <a:pt x="0" y="3852"/>
                  </a:lnTo>
                  <a:lnTo>
                    <a:pt x="22" y="3845"/>
                  </a:lnTo>
                  <a:lnTo>
                    <a:pt x="44" y="3837"/>
                  </a:lnTo>
                  <a:lnTo>
                    <a:pt x="66" y="3827"/>
                  </a:lnTo>
                  <a:lnTo>
                    <a:pt x="86" y="3815"/>
                  </a:lnTo>
                  <a:lnTo>
                    <a:pt x="104" y="3802"/>
                  </a:lnTo>
                  <a:lnTo>
                    <a:pt x="123" y="3786"/>
                  </a:lnTo>
                  <a:lnTo>
                    <a:pt x="140" y="3771"/>
                  </a:lnTo>
                  <a:lnTo>
                    <a:pt x="155" y="3753"/>
                  </a:lnTo>
                  <a:lnTo>
                    <a:pt x="168" y="3734"/>
                  </a:lnTo>
                  <a:lnTo>
                    <a:pt x="180" y="3714"/>
                  </a:lnTo>
                  <a:lnTo>
                    <a:pt x="192" y="3694"/>
                  </a:lnTo>
                  <a:lnTo>
                    <a:pt x="200" y="3672"/>
                  </a:lnTo>
                  <a:lnTo>
                    <a:pt x="207" y="3650"/>
                  </a:lnTo>
                  <a:lnTo>
                    <a:pt x="212" y="3627"/>
                  </a:lnTo>
                  <a:lnTo>
                    <a:pt x="215" y="3601"/>
                  </a:lnTo>
                  <a:lnTo>
                    <a:pt x="217" y="3578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5" y="249"/>
                  </a:lnTo>
                  <a:lnTo>
                    <a:pt x="212" y="225"/>
                  </a:lnTo>
                  <a:lnTo>
                    <a:pt x="207" y="202"/>
                  </a:lnTo>
                  <a:lnTo>
                    <a:pt x="200" y="180"/>
                  </a:lnTo>
                  <a:lnTo>
                    <a:pt x="192" y="158"/>
                  </a:lnTo>
                  <a:lnTo>
                    <a:pt x="180" y="136"/>
                  </a:lnTo>
                  <a:lnTo>
                    <a:pt x="168" y="117"/>
                  </a:lnTo>
                  <a:lnTo>
                    <a:pt x="155" y="97"/>
                  </a:lnTo>
                  <a:lnTo>
                    <a:pt x="140" y="80"/>
                  </a:lnTo>
                  <a:lnTo>
                    <a:pt x="123" y="64"/>
                  </a:lnTo>
                  <a:lnTo>
                    <a:pt x="104" y="50"/>
                  </a:lnTo>
                  <a:lnTo>
                    <a:pt x="86" y="37"/>
                  </a:lnTo>
                  <a:lnTo>
                    <a:pt x="66" y="25"/>
                  </a:lnTo>
                  <a:lnTo>
                    <a:pt x="44" y="15"/>
                  </a:lnTo>
                  <a:lnTo>
                    <a:pt x="2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7180534" y="1181576"/>
              <a:ext cx="469413" cy="7973803"/>
            </a:xfrm>
            <a:custGeom>
              <a:avLst/>
              <a:gdLst>
                <a:gd name="T0" fmla="*/ 20 w 227"/>
                <a:gd name="T1" fmla="*/ 294 h 3856"/>
                <a:gd name="T2" fmla="*/ 22 w 227"/>
                <a:gd name="T3" fmla="*/ 269 h 3856"/>
                <a:gd name="T4" fmla="*/ 29 w 227"/>
                <a:gd name="T5" fmla="*/ 220 h 3856"/>
                <a:gd name="T6" fmla="*/ 44 w 227"/>
                <a:gd name="T7" fmla="*/ 175 h 3856"/>
                <a:gd name="T8" fmla="*/ 66 w 227"/>
                <a:gd name="T9" fmla="*/ 133 h 3856"/>
                <a:gd name="T10" fmla="*/ 92 w 227"/>
                <a:gd name="T11" fmla="*/ 94 h 3856"/>
                <a:gd name="T12" fmla="*/ 126 w 227"/>
                <a:gd name="T13" fmla="*/ 61 h 3856"/>
                <a:gd name="T14" fmla="*/ 163 w 227"/>
                <a:gd name="T15" fmla="*/ 32 h 3856"/>
                <a:gd name="T16" fmla="*/ 205 w 227"/>
                <a:gd name="T17" fmla="*/ 8 h 3856"/>
                <a:gd name="T18" fmla="*/ 227 w 227"/>
                <a:gd name="T19" fmla="*/ 0 h 3856"/>
                <a:gd name="T20" fmla="*/ 180 w 227"/>
                <a:gd name="T21" fmla="*/ 13 h 3856"/>
                <a:gd name="T22" fmla="*/ 136 w 227"/>
                <a:gd name="T23" fmla="*/ 35 h 3856"/>
                <a:gd name="T24" fmla="*/ 99 w 227"/>
                <a:gd name="T25" fmla="*/ 62 h 3856"/>
                <a:gd name="T26" fmla="*/ 66 w 227"/>
                <a:gd name="T27" fmla="*/ 96 h 3856"/>
                <a:gd name="T28" fmla="*/ 39 w 227"/>
                <a:gd name="T29" fmla="*/ 136 h 3856"/>
                <a:gd name="T30" fmla="*/ 18 w 227"/>
                <a:gd name="T31" fmla="*/ 178 h 3856"/>
                <a:gd name="T32" fmla="*/ 5 w 227"/>
                <a:gd name="T33" fmla="*/ 225 h 3856"/>
                <a:gd name="T34" fmla="*/ 0 w 227"/>
                <a:gd name="T35" fmla="*/ 276 h 3856"/>
                <a:gd name="T36" fmla="*/ 0 w 227"/>
                <a:gd name="T37" fmla="*/ 3580 h 3856"/>
                <a:gd name="T38" fmla="*/ 5 w 227"/>
                <a:gd name="T39" fmla="*/ 3629 h 3856"/>
                <a:gd name="T40" fmla="*/ 18 w 227"/>
                <a:gd name="T41" fmla="*/ 3676 h 3856"/>
                <a:gd name="T42" fmla="*/ 39 w 227"/>
                <a:gd name="T43" fmla="*/ 3719 h 3856"/>
                <a:gd name="T44" fmla="*/ 66 w 227"/>
                <a:gd name="T45" fmla="*/ 3758 h 3856"/>
                <a:gd name="T46" fmla="*/ 99 w 227"/>
                <a:gd name="T47" fmla="*/ 3793 h 3856"/>
                <a:gd name="T48" fmla="*/ 136 w 227"/>
                <a:gd name="T49" fmla="*/ 3820 h 3856"/>
                <a:gd name="T50" fmla="*/ 180 w 227"/>
                <a:gd name="T51" fmla="*/ 3842 h 3856"/>
                <a:gd name="T52" fmla="*/ 227 w 227"/>
                <a:gd name="T53" fmla="*/ 3856 h 3856"/>
                <a:gd name="T54" fmla="*/ 205 w 227"/>
                <a:gd name="T55" fmla="*/ 3847 h 3856"/>
                <a:gd name="T56" fmla="*/ 163 w 227"/>
                <a:gd name="T57" fmla="*/ 3824 h 3856"/>
                <a:gd name="T58" fmla="*/ 126 w 227"/>
                <a:gd name="T59" fmla="*/ 3795 h 3856"/>
                <a:gd name="T60" fmla="*/ 92 w 227"/>
                <a:gd name="T61" fmla="*/ 3761 h 3856"/>
                <a:gd name="T62" fmla="*/ 66 w 227"/>
                <a:gd name="T63" fmla="*/ 3723 h 3856"/>
                <a:gd name="T64" fmla="*/ 44 w 227"/>
                <a:gd name="T65" fmla="*/ 3681 h 3856"/>
                <a:gd name="T66" fmla="*/ 29 w 227"/>
                <a:gd name="T67" fmla="*/ 3635 h 3856"/>
                <a:gd name="T68" fmla="*/ 22 w 227"/>
                <a:gd name="T69" fmla="*/ 3587 h 3856"/>
                <a:gd name="T70" fmla="*/ 20 w 227"/>
                <a:gd name="T71" fmla="*/ 3561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7" h="3856">
                  <a:moveTo>
                    <a:pt x="20" y="3561"/>
                  </a:moveTo>
                  <a:lnTo>
                    <a:pt x="20" y="294"/>
                  </a:lnTo>
                  <a:lnTo>
                    <a:pt x="20" y="294"/>
                  </a:lnTo>
                  <a:lnTo>
                    <a:pt x="22" y="269"/>
                  </a:lnTo>
                  <a:lnTo>
                    <a:pt x="23" y="244"/>
                  </a:lnTo>
                  <a:lnTo>
                    <a:pt x="29" y="220"/>
                  </a:lnTo>
                  <a:lnTo>
                    <a:pt x="35" y="197"/>
                  </a:lnTo>
                  <a:lnTo>
                    <a:pt x="44" y="175"/>
                  </a:lnTo>
                  <a:lnTo>
                    <a:pt x="54" y="153"/>
                  </a:lnTo>
                  <a:lnTo>
                    <a:pt x="66" y="133"/>
                  </a:lnTo>
                  <a:lnTo>
                    <a:pt x="79" y="113"/>
                  </a:lnTo>
                  <a:lnTo>
                    <a:pt x="92" y="94"/>
                  </a:lnTo>
                  <a:lnTo>
                    <a:pt x="109" y="76"/>
                  </a:lnTo>
                  <a:lnTo>
                    <a:pt x="126" y="61"/>
                  </a:lnTo>
                  <a:lnTo>
                    <a:pt x="143" y="45"/>
                  </a:lnTo>
                  <a:lnTo>
                    <a:pt x="163" y="32"/>
                  </a:lnTo>
                  <a:lnTo>
                    <a:pt x="183" y="20"/>
                  </a:lnTo>
                  <a:lnTo>
                    <a:pt x="205" y="8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03" y="5"/>
                  </a:lnTo>
                  <a:lnTo>
                    <a:pt x="180" y="13"/>
                  </a:lnTo>
                  <a:lnTo>
                    <a:pt x="158" y="24"/>
                  </a:lnTo>
                  <a:lnTo>
                    <a:pt x="136" y="35"/>
                  </a:lnTo>
                  <a:lnTo>
                    <a:pt x="118" y="47"/>
                  </a:lnTo>
                  <a:lnTo>
                    <a:pt x="99" y="62"/>
                  </a:lnTo>
                  <a:lnTo>
                    <a:pt x="81" y="79"/>
                  </a:lnTo>
                  <a:lnTo>
                    <a:pt x="66" y="96"/>
                  </a:lnTo>
                  <a:lnTo>
                    <a:pt x="50" y="116"/>
                  </a:lnTo>
                  <a:lnTo>
                    <a:pt x="39" y="136"/>
                  </a:lnTo>
                  <a:lnTo>
                    <a:pt x="27" y="156"/>
                  </a:lnTo>
                  <a:lnTo>
                    <a:pt x="18" y="178"/>
                  </a:lnTo>
                  <a:lnTo>
                    <a:pt x="10" y="202"/>
                  </a:lnTo>
                  <a:lnTo>
                    <a:pt x="5" y="225"/>
                  </a:lnTo>
                  <a:lnTo>
                    <a:pt x="2" y="251"/>
                  </a:lnTo>
                  <a:lnTo>
                    <a:pt x="0" y="276"/>
                  </a:lnTo>
                  <a:lnTo>
                    <a:pt x="0" y="3580"/>
                  </a:lnTo>
                  <a:lnTo>
                    <a:pt x="0" y="3580"/>
                  </a:lnTo>
                  <a:lnTo>
                    <a:pt x="2" y="3605"/>
                  </a:lnTo>
                  <a:lnTo>
                    <a:pt x="5" y="3629"/>
                  </a:lnTo>
                  <a:lnTo>
                    <a:pt x="10" y="3654"/>
                  </a:lnTo>
                  <a:lnTo>
                    <a:pt x="18" y="3676"/>
                  </a:lnTo>
                  <a:lnTo>
                    <a:pt x="27" y="3699"/>
                  </a:lnTo>
                  <a:lnTo>
                    <a:pt x="39" y="3719"/>
                  </a:lnTo>
                  <a:lnTo>
                    <a:pt x="50" y="3740"/>
                  </a:lnTo>
                  <a:lnTo>
                    <a:pt x="66" y="3758"/>
                  </a:lnTo>
                  <a:lnTo>
                    <a:pt x="81" y="3777"/>
                  </a:lnTo>
                  <a:lnTo>
                    <a:pt x="99" y="3793"/>
                  </a:lnTo>
                  <a:lnTo>
                    <a:pt x="118" y="3807"/>
                  </a:lnTo>
                  <a:lnTo>
                    <a:pt x="136" y="3820"/>
                  </a:lnTo>
                  <a:lnTo>
                    <a:pt x="158" y="3832"/>
                  </a:lnTo>
                  <a:lnTo>
                    <a:pt x="180" y="3842"/>
                  </a:lnTo>
                  <a:lnTo>
                    <a:pt x="203" y="3849"/>
                  </a:lnTo>
                  <a:lnTo>
                    <a:pt x="227" y="3856"/>
                  </a:lnTo>
                  <a:lnTo>
                    <a:pt x="227" y="3856"/>
                  </a:lnTo>
                  <a:lnTo>
                    <a:pt x="205" y="3847"/>
                  </a:lnTo>
                  <a:lnTo>
                    <a:pt x="183" y="3836"/>
                  </a:lnTo>
                  <a:lnTo>
                    <a:pt x="163" y="3824"/>
                  </a:lnTo>
                  <a:lnTo>
                    <a:pt x="143" y="3810"/>
                  </a:lnTo>
                  <a:lnTo>
                    <a:pt x="126" y="3795"/>
                  </a:lnTo>
                  <a:lnTo>
                    <a:pt x="109" y="3778"/>
                  </a:lnTo>
                  <a:lnTo>
                    <a:pt x="92" y="3761"/>
                  </a:lnTo>
                  <a:lnTo>
                    <a:pt x="79" y="3743"/>
                  </a:lnTo>
                  <a:lnTo>
                    <a:pt x="66" y="3723"/>
                  </a:lnTo>
                  <a:lnTo>
                    <a:pt x="54" y="3703"/>
                  </a:lnTo>
                  <a:lnTo>
                    <a:pt x="44" y="3681"/>
                  </a:lnTo>
                  <a:lnTo>
                    <a:pt x="35" y="3657"/>
                  </a:lnTo>
                  <a:lnTo>
                    <a:pt x="29" y="3635"/>
                  </a:lnTo>
                  <a:lnTo>
                    <a:pt x="23" y="3610"/>
                  </a:lnTo>
                  <a:lnTo>
                    <a:pt x="22" y="3587"/>
                  </a:lnTo>
                  <a:lnTo>
                    <a:pt x="20" y="3561"/>
                  </a:lnTo>
                  <a:lnTo>
                    <a:pt x="20" y="3561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7267385" y="1171236"/>
              <a:ext cx="3749095" cy="299845"/>
            </a:xfrm>
            <a:custGeom>
              <a:avLst/>
              <a:gdLst>
                <a:gd name="T0" fmla="*/ 1571 w 1813"/>
                <a:gd name="T1" fmla="*/ 22 h 145"/>
                <a:gd name="T2" fmla="*/ 1590 w 1813"/>
                <a:gd name="T3" fmla="*/ 22 h 145"/>
                <a:gd name="T4" fmla="*/ 1625 w 1813"/>
                <a:gd name="T5" fmla="*/ 27 h 145"/>
                <a:gd name="T6" fmla="*/ 1660 w 1813"/>
                <a:gd name="T7" fmla="*/ 35 h 145"/>
                <a:gd name="T8" fmla="*/ 1692 w 1813"/>
                <a:gd name="T9" fmla="*/ 47 h 145"/>
                <a:gd name="T10" fmla="*/ 1739 w 1813"/>
                <a:gd name="T11" fmla="*/ 72 h 145"/>
                <a:gd name="T12" fmla="*/ 1791 w 1813"/>
                <a:gd name="T13" fmla="*/ 118 h 145"/>
                <a:gd name="T14" fmla="*/ 1813 w 1813"/>
                <a:gd name="T15" fmla="*/ 145 h 145"/>
                <a:gd name="T16" fmla="*/ 1795 w 1813"/>
                <a:gd name="T17" fmla="*/ 113 h 145"/>
                <a:gd name="T18" fmla="*/ 1773 w 1813"/>
                <a:gd name="T19" fmla="*/ 86 h 145"/>
                <a:gd name="T20" fmla="*/ 1746 w 1813"/>
                <a:gd name="T21" fmla="*/ 61 h 145"/>
                <a:gd name="T22" fmla="*/ 1717 w 1813"/>
                <a:gd name="T23" fmla="*/ 39 h 145"/>
                <a:gd name="T24" fmla="*/ 1686 w 1813"/>
                <a:gd name="T25" fmla="*/ 22 h 145"/>
                <a:gd name="T26" fmla="*/ 1652 w 1813"/>
                <a:gd name="T27" fmla="*/ 10 h 145"/>
                <a:gd name="T28" fmla="*/ 1615 w 1813"/>
                <a:gd name="T29" fmla="*/ 2 h 145"/>
                <a:gd name="T30" fmla="*/ 1578 w 1813"/>
                <a:gd name="T31" fmla="*/ 0 h 145"/>
                <a:gd name="T32" fmla="*/ 237 w 1813"/>
                <a:gd name="T33" fmla="*/ 0 h 145"/>
                <a:gd name="T34" fmla="*/ 198 w 1813"/>
                <a:gd name="T35" fmla="*/ 2 h 145"/>
                <a:gd name="T36" fmla="*/ 163 w 1813"/>
                <a:gd name="T37" fmla="*/ 10 h 145"/>
                <a:gd name="T38" fmla="*/ 128 w 1813"/>
                <a:gd name="T39" fmla="*/ 22 h 145"/>
                <a:gd name="T40" fmla="*/ 96 w 1813"/>
                <a:gd name="T41" fmla="*/ 39 h 145"/>
                <a:gd name="T42" fmla="*/ 67 w 1813"/>
                <a:gd name="T43" fmla="*/ 61 h 145"/>
                <a:gd name="T44" fmla="*/ 42 w 1813"/>
                <a:gd name="T45" fmla="*/ 86 h 145"/>
                <a:gd name="T46" fmla="*/ 18 w 1813"/>
                <a:gd name="T47" fmla="*/ 113 h 145"/>
                <a:gd name="T48" fmla="*/ 0 w 1813"/>
                <a:gd name="T49" fmla="*/ 145 h 145"/>
                <a:gd name="T50" fmla="*/ 22 w 1813"/>
                <a:gd name="T51" fmla="*/ 118 h 145"/>
                <a:gd name="T52" fmla="*/ 76 w 1813"/>
                <a:gd name="T53" fmla="*/ 72 h 145"/>
                <a:gd name="T54" fmla="*/ 121 w 1813"/>
                <a:gd name="T55" fmla="*/ 47 h 145"/>
                <a:gd name="T56" fmla="*/ 153 w 1813"/>
                <a:gd name="T57" fmla="*/ 35 h 145"/>
                <a:gd name="T58" fmla="*/ 188 w 1813"/>
                <a:gd name="T59" fmla="*/ 27 h 145"/>
                <a:gd name="T60" fmla="*/ 224 w 1813"/>
                <a:gd name="T61" fmla="*/ 22 h 145"/>
                <a:gd name="T62" fmla="*/ 242 w 1813"/>
                <a:gd name="T63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3" h="145">
                  <a:moveTo>
                    <a:pt x="242" y="22"/>
                  </a:moveTo>
                  <a:lnTo>
                    <a:pt x="1571" y="22"/>
                  </a:lnTo>
                  <a:lnTo>
                    <a:pt x="1571" y="22"/>
                  </a:lnTo>
                  <a:lnTo>
                    <a:pt x="1590" y="22"/>
                  </a:lnTo>
                  <a:lnTo>
                    <a:pt x="1608" y="23"/>
                  </a:lnTo>
                  <a:lnTo>
                    <a:pt x="1625" y="27"/>
                  </a:lnTo>
                  <a:lnTo>
                    <a:pt x="1643" y="30"/>
                  </a:lnTo>
                  <a:lnTo>
                    <a:pt x="1660" y="35"/>
                  </a:lnTo>
                  <a:lnTo>
                    <a:pt x="1677" y="40"/>
                  </a:lnTo>
                  <a:lnTo>
                    <a:pt x="1692" y="47"/>
                  </a:lnTo>
                  <a:lnTo>
                    <a:pt x="1709" y="55"/>
                  </a:lnTo>
                  <a:lnTo>
                    <a:pt x="1739" y="72"/>
                  </a:lnTo>
                  <a:lnTo>
                    <a:pt x="1766" y="94"/>
                  </a:lnTo>
                  <a:lnTo>
                    <a:pt x="1791" y="118"/>
                  </a:lnTo>
                  <a:lnTo>
                    <a:pt x="1813" y="145"/>
                  </a:lnTo>
                  <a:lnTo>
                    <a:pt x="1813" y="145"/>
                  </a:lnTo>
                  <a:lnTo>
                    <a:pt x="1805" y="128"/>
                  </a:lnTo>
                  <a:lnTo>
                    <a:pt x="1795" y="113"/>
                  </a:lnTo>
                  <a:lnTo>
                    <a:pt x="1785" y="99"/>
                  </a:lnTo>
                  <a:lnTo>
                    <a:pt x="1773" y="86"/>
                  </a:lnTo>
                  <a:lnTo>
                    <a:pt x="1760" y="72"/>
                  </a:lnTo>
                  <a:lnTo>
                    <a:pt x="1746" y="61"/>
                  </a:lnTo>
                  <a:lnTo>
                    <a:pt x="1733" y="49"/>
                  </a:lnTo>
                  <a:lnTo>
                    <a:pt x="1717" y="39"/>
                  </a:lnTo>
                  <a:lnTo>
                    <a:pt x="1702" y="30"/>
                  </a:lnTo>
                  <a:lnTo>
                    <a:pt x="1686" y="22"/>
                  </a:lnTo>
                  <a:lnTo>
                    <a:pt x="1669" y="15"/>
                  </a:lnTo>
                  <a:lnTo>
                    <a:pt x="1652" y="10"/>
                  </a:lnTo>
                  <a:lnTo>
                    <a:pt x="1633" y="5"/>
                  </a:lnTo>
                  <a:lnTo>
                    <a:pt x="1615" y="2"/>
                  </a:lnTo>
                  <a:lnTo>
                    <a:pt x="1596" y="0"/>
                  </a:lnTo>
                  <a:lnTo>
                    <a:pt x="1578" y="0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217" y="0"/>
                  </a:lnTo>
                  <a:lnTo>
                    <a:pt x="198" y="2"/>
                  </a:lnTo>
                  <a:lnTo>
                    <a:pt x="180" y="5"/>
                  </a:lnTo>
                  <a:lnTo>
                    <a:pt x="163" y="10"/>
                  </a:lnTo>
                  <a:lnTo>
                    <a:pt x="145" y="15"/>
                  </a:lnTo>
                  <a:lnTo>
                    <a:pt x="128" y="22"/>
                  </a:lnTo>
                  <a:lnTo>
                    <a:pt x="113" y="30"/>
                  </a:lnTo>
                  <a:lnTo>
                    <a:pt x="96" y="39"/>
                  </a:lnTo>
                  <a:lnTo>
                    <a:pt x="82" y="49"/>
                  </a:lnTo>
                  <a:lnTo>
                    <a:pt x="67" y="61"/>
                  </a:lnTo>
                  <a:lnTo>
                    <a:pt x="54" y="72"/>
                  </a:lnTo>
                  <a:lnTo>
                    <a:pt x="42" y="86"/>
                  </a:lnTo>
                  <a:lnTo>
                    <a:pt x="30" y="99"/>
                  </a:lnTo>
                  <a:lnTo>
                    <a:pt x="18" y="113"/>
                  </a:lnTo>
                  <a:lnTo>
                    <a:pt x="8" y="128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2" y="118"/>
                  </a:lnTo>
                  <a:lnTo>
                    <a:pt x="47" y="94"/>
                  </a:lnTo>
                  <a:lnTo>
                    <a:pt x="76" y="72"/>
                  </a:lnTo>
                  <a:lnTo>
                    <a:pt x="106" y="55"/>
                  </a:lnTo>
                  <a:lnTo>
                    <a:pt x="121" y="47"/>
                  </a:lnTo>
                  <a:lnTo>
                    <a:pt x="138" y="40"/>
                  </a:lnTo>
                  <a:lnTo>
                    <a:pt x="153" y="35"/>
                  </a:lnTo>
                  <a:lnTo>
                    <a:pt x="172" y="30"/>
                  </a:lnTo>
                  <a:lnTo>
                    <a:pt x="188" y="27"/>
                  </a:lnTo>
                  <a:lnTo>
                    <a:pt x="207" y="23"/>
                  </a:lnTo>
                  <a:lnTo>
                    <a:pt x="224" y="22"/>
                  </a:lnTo>
                  <a:lnTo>
                    <a:pt x="242" y="22"/>
                  </a:lnTo>
                  <a:lnTo>
                    <a:pt x="242" y="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7151583" y="1932221"/>
              <a:ext cx="3980699" cy="5997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151583" y="8365443"/>
              <a:ext cx="3980699" cy="57901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7221892" y="1208458"/>
              <a:ext cx="3840082" cy="7915902"/>
            </a:xfrm>
            <a:custGeom>
              <a:avLst/>
              <a:gdLst>
                <a:gd name="T0" fmla="*/ 263 w 1857"/>
                <a:gd name="T1" fmla="*/ 3828 h 3828"/>
                <a:gd name="T2" fmla="*/ 210 w 1857"/>
                <a:gd name="T3" fmla="*/ 3823 h 3828"/>
                <a:gd name="T4" fmla="*/ 160 w 1857"/>
                <a:gd name="T5" fmla="*/ 3807 h 3828"/>
                <a:gd name="T6" fmla="*/ 116 w 1857"/>
                <a:gd name="T7" fmla="*/ 3784 h 3828"/>
                <a:gd name="T8" fmla="*/ 78 w 1857"/>
                <a:gd name="T9" fmla="*/ 3752 h 3828"/>
                <a:gd name="T10" fmla="*/ 46 w 1857"/>
                <a:gd name="T11" fmla="*/ 3713 h 3828"/>
                <a:gd name="T12" fmla="*/ 20 w 1857"/>
                <a:gd name="T13" fmla="*/ 3668 h 3828"/>
                <a:gd name="T14" fmla="*/ 5 w 1857"/>
                <a:gd name="T15" fmla="*/ 3619 h 3828"/>
                <a:gd name="T16" fmla="*/ 0 w 1857"/>
                <a:gd name="T17" fmla="*/ 3567 h 3828"/>
                <a:gd name="T18" fmla="*/ 0 w 1857"/>
                <a:gd name="T19" fmla="*/ 263 h 3828"/>
                <a:gd name="T20" fmla="*/ 5 w 1857"/>
                <a:gd name="T21" fmla="*/ 211 h 3828"/>
                <a:gd name="T22" fmla="*/ 20 w 1857"/>
                <a:gd name="T23" fmla="*/ 162 h 3828"/>
                <a:gd name="T24" fmla="*/ 46 w 1857"/>
                <a:gd name="T25" fmla="*/ 117 h 3828"/>
                <a:gd name="T26" fmla="*/ 78 w 1857"/>
                <a:gd name="T27" fmla="*/ 78 h 3828"/>
                <a:gd name="T28" fmla="*/ 116 w 1857"/>
                <a:gd name="T29" fmla="*/ 46 h 3828"/>
                <a:gd name="T30" fmla="*/ 160 w 1857"/>
                <a:gd name="T31" fmla="*/ 22 h 3828"/>
                <a:gd name="T32" fmla="*/ 210 w 1857"/>
                <a:gd name="T33" fmla="*/ 7 h 3828"/>
                <a:gd name="T34" fmla="*/ 263 w 1857"/>
                <a:gd name="T35" fmla="*/ 0 h 3828"/>
                <a:gd name="T36" fmla="*/ 1595 w 1857"/>
                <a:gd name="T37" fmla="*/ 0 h 3828"/>
                <a:gd name="T38" fmla="*/ 1649 w 1857"/>
                <a:gd name="T39" fmla="*/ 7 h 3828"/>
                <a:gd name="T40" fmla="*/ 1697 w 1857"/>
                <a:gd name="T41" fmla="*/ 22 h 3828"/>
                <a:gd name="T42" fmla="*/ 1741 w 1857"/>
                <a:gd name="T43" fmla="*/ 46 h 3828"/>
                <a:gd name="T44" fmla="*/ 1780 w 1857"/>
                <a:gd name="T45" fmla="*/ 78 h 3828"/>
                <a:gd name="T46" fmla="*/ 1812 w 1857"/>
                <a:gd name="T47" fmla="*/ 117 h 3828"/>
                <a:gd name="T48" fmla="*/ 1837 w 1857"/>
                <a:gd name="T49" fmla="*/ 162 h 3828"/>
                <a:gd name="T50" fmla="*/ 1852 w 1857"/>
                <a:gd name="T51" fmla="*/ 211 h 3828"/>
                <a:gd name="T52" fmla="*/ 1857 w 1857"/>
                <a:gd name="T53" fmla="*/ 263 h 3828"/>
                <a:gd name="T54" fmla="*/ 1857 w 1857"/>
                <a:gd name="T55" fmla="*/ 3567 h 3828"/>
                <a:gd name="T56" fmla="*/ 1852 w 1857"/>
                <a:gd name="T57" fmla="*/ 3619 h 3828"/>
                <a:gd name="T58" fmla="*/ 1837 w 1857"/>
                <a:gd name="T59" fmla="*/ 3668 h 3828"/>
                <a:gd name="T60" fmla="*/ 1812 w 1857"/>
                <a:gd name="T61" fmla="*/ 3713 h 3828"/>
                <a:gd name="T62" fmla="*/ 1780 w 1857"/>
                <a:gd name="T63" fmla="*/ 3752 h 3828"/>
                <a:gd name="T64" fmla="*/ 1741 w 1857"/>
                <a:gd name="T65" fmla="*/ 3784 h 3828"/>
                <a:gd name="T66" fmla="*/ 1697 w 1857"/>
                <a:gd name="T67" fmla="*/ 3807 h 3828"/>
                <a:gd name="T68" fmla="*/ 1649 w 1857"/>
                <a:gd name="T69" fmla="*/ 3823 h 3828"/>
                <a:gd name="T70" fmla="*/ 1595 w 1857"/>
                <a:gd name="T71" fmla="*/ 3828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7" h="3828">
                  <a:moveTo>
                    <a:pt x="263" y="3828"/>
                  </a:moveTo>
                  <a:lnTo>
                    <a:pt x="263" y="3828"/>
                  </a:lnTo>
                  <a:lnTo>
                    <a:pt x="236" y="3828"/>
                  </a:lnTo>
                  <a:lnTo>
                    <a:pt x="210" y="3823"/>
                  </a:lnTo>
                  <a:lnTo>
                    <a:pt x="185" y="3816"/>
                  </a:lnTo>
                  <a:lnTo>
                    <a:pt x="160" y="3807"/>
                  </a:lnTo>
                  <a:lnTo>
                    <a:pt x="138" y="3797"/>
                  </a:lnTo>
                  <a:lnTo>
                    <a:pt x="116" y="3784"/>
                  </a:lnTo>
                  <a:lnTo>
                    <a:pt x="96" y="3769"/>
                  </a:lnTo>
                  <a:lnTo>
                    <a:pt x="78" y="3752"/>
                  </a:lnTo>
                  <a:lnTo>
                    <a:pt x="61" y="3733"/>
                  </a:lnTo>
                  <a:lnTo>
                    <a:pt x="46" y="3713"/>
                  </a:lnTo>
                  <a:lnTo>
                    <a:pt x="32" y="3691"/>
                  </a:lnTo>
                  <a:lnTo>
                    <a:pt x="20" y="3668"/>
                  </a:lnTo>
                  <a:lnTo>
                    <a:pt x="12" y="3644"/>
                  </a:lnTo>
                  <a:lnTo>
                    <a:pt x="5" y="3619"/>
                  </a:lnTo>
                  <a:lnTo>
                    <a:pt x="2" y="3594"/>
                  </a:lnTo>
                  <a:lnTo>
                    <a:pt x="0" y="356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36"/>
                  </a:lnTo>
                  <a:lnTo>
                    <a:pt x="5" y="211"/>
                  </a:lnTo>
                  <a:lnTo>
                    <a:pt x="12" y="185"/>
                  </a:lnTo>
                  <a:lnTo>
                    <a:pt x="20" y="162"/>
                  </a:lnTo>
                  <a:lnTo>
                    <a:pt x="32" y="138"/>
                  </a:lnTo>
                  <a:lnTo>
                    <a:pt x="46" y="117"/>
                  </a:lnTo>
                  <a:lnTo>
                    <a:pt x="61" y="96"/>
                  </a:lnTo>
                  <a:lnTo>
                    <a:pt x="78" y="78"/>
                  </a:lnTo>
                  <a:lnTo>
                    <a:pt x="96" y="61"/>
                  </a:lnTo>
                  <a:lnTo>
                    <a:pt x="116" y="46"/>
                  </a:lnTo>
                  <a:lnTo>
                    <a:pt x="138" y="32"/>
                  </a:lnTo>
                  <a:lnTo>
                    <a:pt x="160" y="22"/>
                  </a:lnTo>
                  <a:lnTo>
                    <a:pt x="185" y="12"/>
                  </a:lnTo>
                  <a:lnTo>
                    <a:pt x="210" y="7"/>
                  </a:lnTo>
                  <a:lnTo>
                    <a:pt x="236" y="2"/>
                  </a:lnTo>
                  <a:lnTo>
                    <a:pt x="263" y="0"/>
                  </a:lnTo>
                  <a:lnTo>
                    <a:pt x="1595" y="0"/>
                  </a:lnTo>
                  <a:lnTo>
                    <a:pt x="1595" y="0"/>
                  </a:lnTo>
                  <a:lnTo>
                    <a:pt x="1622" y="2"/>
                  </a:lnTo>
                  <a:lnTo>
                    <a:pt x="1649" y="7"/>
                  </a:lnTo>
                  <a:lnTo>
                    <a:pt x="1674" y="12"/>
                  </a:lnTo>
                  <a:lnTo>
                    <a:pt x="1697" y="22"/>
                  </a:lnTo>
                  <a:lnTo>
                    <a:pt x="1721" y="32"/>
                  </a:lnTo>
                  <a:lnTo>
                    <a:pt x="1741" y="46"/>
                  </a:lnTo>
                  <a:lnTo>
                    <a:pt x="1761" y="61"/>
                  </a:lnTo>
                  <a:lnTo>
                    <a:pt x="1780" y="78"/>
                  </a:lnTo>
                  <a:lnTo>
                    <a:pt x="1797" y="96"/>
                  </a:lnTo>
                  <a:lnTo>
                    <a:pt x="1812" y="117"/>
                  </a:lnTo>
                  <a:lnTo>
                    <a:pt x="1825" y="138"/>
                  </a:lnTo>
                  <a:lnTo>
                    <a:pt x="1837" y="162"/>
                  </a:lnTo>
                  <a:lnTo>
                    <a:pt x="1845" y="185"/>
                  </a:lnTo>
                  <a:lnTo>
                    <a:pt x="1852" y="211"/>
                  </a:lnTo>
                  <a:lnTo>
                    <a:pt x="1856" y="236"/>
                  </a:lnTo>
                  <a:lnTo>
                    <a:pt x="1857" y="263"/>
                  </a:lnTo>
                  <a:lnTo>
                    <a:pt x="1857" y="3567"/>
                  </a:lnTo>
                  <a:lnTo>
                    <a:pt x="1857" y="3567"/>
                  </a:lnTo>
                  <a:lnTo>
                    <a:pt x="1856" y="3594"/>
                  </a:lnTo>
                  <a:lnTo>
                    <a:pt x="1852" y="3619"/>
                  </a:lnTo>
                  <a:lnTo>
                    <a:pt x="1845" y="3644"/>
                  </a:lnTo>
                  <a:lnTo>
                    <a:pt x="1837" y="3668"/>
                  </a:lnTo>
                  <a:lnTo>
                    <a:pt x="1825" y="3691"/>
                  </a:lnTo>
                  <a:lnTo>
                    <a:pt x="1812" y="3713"/>
                  </a:lnTo>
                  <a:lnTo>
                    <a:pt x="1797" y="3733"/>
                  </a:lnTo>
                  <a:lnTo>
                    <a:pt x="1780" y="3752"/>
                  </a:lnTo>
                  <a:lnTo>
                    <a:pt x="1761" y="3769"/>
                  </a:lnTo>
                  <a:lnTo>
                    <a:pt x="1741" y="3784"/>
                  </a:lnTo>
                  <a:lnTo>
                    <a:pt x="1721" y="3797"/>
                  </a:lnTo>
                  <a:lnTo>
                    <a:pt x="1697" y="3807"/>
                  </a:lnTo>
                  <a:lnTo>
                    <a:pt x="1674" y="3816"/>
                  </a:lnTo>
                  <a:lnTo>
                    <a:pt x="1649" y="3823"/>
                  </a:lnTo>
                  <a:lnTo>
                    <a:pt x="1622" y="3828"/>
                  </a:lnTo>
                  <a:lnTo>
                    <a:pt x="1595" y="3828"/>
                  </a:lnTo>
                  <a:lnTo>
                    <a:pt x="263" y="3828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  <a:gs pos="5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929" y="1702685"/>
              <a:ext cx="3809063" cy="6867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304608" y="1723364"/>
              <a:ext cx="3771841" cy="6830258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7263250" y="1251884"/>
              <a:ext cx="3757366" cy="7833186"/>
            </a:xfrm>
            <a:custGeom>
              <a:avLst/>
              <a:gdLst>
                <a:gd name="T0" fmla="*/ 243 w 1817"/>
                <a:gd name="T1" fmla="*/ 3788 h 3788"/>
                <a:gd name="T2" fmla="*/ 194 w 1817"/>
                <a:gd name="T3" fmla="*/ 3783 h 3788"/>
                <a:gd name="T4" fmla="*/ 148 w 1817"/>
                <a:gd name="T5" fmla="*/ 3768 h 3788"/>
                <a:gd name="T6" fmla="*/ 106 w 1817"/>
                <a:gd name="T7" fmla="*/ 3746 h 3788"/>
                <a:gd name="T8" fmla="*/ 71 w 1817"/>
                <a:gd name="T9" fmla="*/ 3716 h 3788"/>
                <a:gd name="T10" fmla="*/ 42 w 1817"/>
                <a:gd name="T11" fmla="*/ 3680 h 3788"/>
                <a:gd name="T12" fmla="*/ 19 w 1817"/>
                <a:gd name="T13" fmla="*/ 3640 h 3788"/>
                <a:gd name="T14" fmla="*/ 5 w 1817"/>
                <a:gd name="T15" fmla="*/ 3595 h 3788"/>
                <a:gd name="T16" fmla="*/ 0 w 1817"/>
                <a:gd name="T17" fmla="*/ 3546 h 3788"/>
                <a:gd name="T18" fmla="*/ 0 w 1817"/>
                <a:gd name="T19" fmla="*/ 242 h 3788"/>
                <a:gd name="T20" fmla="*/ 5 w 1817"/>
                <a:gd name="T21" fmla="*/ 193 h 3788"/>
                <a:gd name="T22" fmla="*/ 19 w 1817"/>
                <a:gd name="T23" fmla="*/ 148 h 3788"/>
                <a:gd name="T24" fmla="*/ 42 w 1817"/>
                <a:gd name="T25" fmla="*/ 107 h 3788"/>
                <a:gd name="T26" fmla="*/ 71 w 1817"/>
                <a:gd name="T27" fmla="*/ 70 h 3788"/>
                <a:gd name="T28" fmla="*/ 106 w 1817"/>
                <a:gd name="T29" fmla="*/ 42 h 3788"/>
                <a:gd name="T30" fmla="*/ 148 w 1817"/>
                <a:gd name="T31" fmla="*/ 20 h 3788"/>
                <a:gd name="T32" fmla="*/ 194 w 1817"/>
                <a:gd name="T33" fmla="*/ 5 h 3788"/>
                <a:gd name="T34" fmla="*/ 243 w 1817"/>
                <a:gd name="T35" fmla="*/ 0 h 3788"/>
                <a:gd name="T36" fmla="*/ 1575 w 1817"/>
                <a:gd name="T37" fmla="*/ 0 h 3788"/>
                <a:gd name="T38" fmla="*/ 1624 w 1817"/>
                <a:gd name="T39" fmla="*/ 5 h 3788"/>
                <a:gd name="T40" fmla="*/ 1669 w 1817"/>
                <a:gd name="T41" fmla="*/ 20 h 3788"/>
                <a:gd name="T42" fmla="*/ 1711 w 1817"/>
                <a:gd name="T43" fmla="*/ 42 h 3788"/>
                <a:gd name="T44" fmla="*/ 1746 w 1817"/>
                <a:gd name="T45" fmla="*/ 70 h 3788"/>
                <a:gd name="T46" fmla="*/ 1777 w 1817"/>
                <a:gd name="T47" fmla="*/ 107 h 3788"/>
                <a:gd name="T48" fmla="*/ 1799 w 1817"/>
                <a:gd name="T49" fmla="*/ 148 h 3788"/>
                <a:gd name="T50" fmla="*/ 1812 w 1817"/>
                <a:gd name="T51" fmla="*/ 193 h 3788"/>
                <a:gd name="T52" fmla="*/ 1817 w 1817"/>
                <a:gd name="T53" fmla="*/ 242 h 3788"/>
                <a:gd name="T54" fmla="*/ 1817 w 1817"/>
                <a:gd name="T55" fmla="*/ 3546 h 3788"/>
                <a:gd name="T56" fmla="*/ 1812 w 1817"/>
                <a:gd name="T57" fmla="*/ 3595 h 3788"/>
                <a:gd name="T58" fmla="*/ 1799 w 1817"/>
                <a:gd name="T59" fmla="*/ 3640 h 3788"/>
                <a:gd name="T60" fmla="*/ 1777 w 1817"/>
                <a:gd name="T61" fmla="*/ 3680 h 3788"/>
                <a:gd name="T62" fmla="*/ 1746 w 1817"/>
                <a:gd name="T63" fmla="*/ 3716 h 3788"/>
                <a:gd name="T64" fmla="*/ 1711 w 1817"/>
                <a:gd name="T65" fmla="*/ 3746 h 3788"/>
                <a:gd name="T66" fmla="*/ 1669 w 1817"/>
                <a:gd name="T67" fmla="*/ 3768 h 3788"/>
                <a:gd name="T68" fmla="*/ 1624 w 1817"/>
                <a:gd name="T69" fmla="*/ 3783 h 3788"/>
                <a:gd name="T70" fmla="*/ 1575 w 1817"/>
                <a:gd name="T71" fmla="*/ 3788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7" h="3788">
                  <a:moveTo>
                    <a:pt x="243" y="3788"/>
                  </a:moveTo>
                  <a:lnTo>
                    <a:pt x="243" y="3788"/>
                  </a:lnTo>
                  <a:lnTo>
                    <a:pt x="217" y="3786"/>
                  </a:lnTo>
                  <a:lnTo>
                    <a:pt x="194" y="3783"/>
                  </a:lnTo>
                  <a:lnTo>
                    <a:pt x="170" y="3776"/>
                  </a:lnTo>
                  <a:lnTo>
                    <a:pt x="148" y="3768"/>
                  </a:lnTo>
                  <a:lnTo>
                    <a:pt x="126" y="3758"/>
                  </a:lnTo>
                  <a:lnTo>
                    <a:pt x="106" y="3746"/>
                  </a:lnTo>
                  <a:lnTo>
                    <a:pt x="88" y="3733"/>
                  </a:lnTo>
                  <a:lnTo>
                    <a:pt x="71" y="3716"/>
                  </a:lnTo>
                  <a:lnTo>
                    <a:pt x="56" y="3699"/>
                  </a:lnTo>
                  <a:lnTo>
                    <a:pt x="42" y="3680"/>
                  </a:lnTo>
                  <a:lnTo>
                    <a:pt x="29" y="3660"/>
                  </a:lnTo>
                  <a:lnTo>
                    <a:pt x="19" y="3640"/>
                  </a:lnTo>
                  <a:lnTo>
                    <a:pt x="10" y="3616"/>
                  </a:lnTo>
                  <a:lnTo>
                    <a:pt x="5" y="3595"/>
                  </a:lnTo>
                  <a:lnTo>
                    <a:pt x="2" y="3569"/>
                  </a:lnTo>
                  <a:lnTo>
                    <a:pt x="0" y="3546"/>
                  </a:lnTo>
                  <a:lnTo>
                    <a:pt x="0" y="242"/>
                  </a:lnTo>
                  <a:lnTo>
                    <a:pt x="0" y="242"/>
                  </a:lnTo>
                  <a:lnTo>
                    <a:pt x="2" y="217"/>
                  </a:lnTo>
                  <a:lnTo>
                    <a:pt x="5" y="193"/>
                  </a:lnTo>
                  <a:lnTo>
                    <a:pt x="10" y="170"/>
                  </a:lnTo>
                  <a:lnTo>
                    <a:pt x="19" y="148"/>
                  </a:lnTo>
                  <a:lnTo>
                    <a:pt x="29" y="127"/>
                  </a:lnTo>
                  <a:lnTo>
                    <a:pt x="42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6" y="42"/>
                  </a:lnTo>
                  <a:lnTo>
                    <a:pt x="126" y="30"/>
                  </a:lnTo>
                  <a:lnTo>
                    <a:pt x="148" y="20"/>
                  </a:lnTo>
                  <a:lnTo>
                    <a:pt x="170" y="11"/>
                  </a:lnTo>
                  <a:lnTo>
                    <a:pt x="194" y="5"/>
                  </a:lnTo>
                  <a:lnTo>
                    <a:pt x="217" y="1"/>
                  </a:lnTo>
                  <a:lnTo>
                    <a:pt x="243" y="0"/>
                  </a:lnTo>
                  <a:lnTo>
                    <a:pt x="1575" y="0"/>
                  </a:lnTo>
                  <a:lnTo>
                    <a:pt x="1575" y="0"/>
                  </a:lnTo>
                  <a:lnTo>
                    <a:pt x="1600" y="1"/>
                  </a:lnTo>
                  <a:lnTo>
                    <a:pt x="1624" y="5"/>
                  </a:lnTo>
                  <a:lnTo>
                    <a:pt x="1647" y="11"/>
                  </a:lnTo>
                  <a:lnTo>
                    <a:pt x="1669" y="20"/>
                  </a:lnTo>
                  <a:lnTo>
                    <a:pt x="1691" y="30"/>
                  </a:lnTo>
                  <a:lnTo>
                    <a:pt x="1711" y="42"/>
                  </a:lnTo>
                  <a:lnTo>
                    <a:pt x="1730" y="55"/>
                  </a:lnTo>
                  <a:lnTo>
                    <a:pt x="1746" y="70"/>
                  </a:lnTo>
                  <a:lnTo>
                    <a:pt x="1762" y="89"/>
                  </a:lnTo>
                  <a:lnTo>
                    <a:pt x="1777" y="107"/>
                  </a:lnTo>
                  <a:lnTo>
                    <a:pt x="1788" y="127"/>
                  </a:lnTo>
                  <a:lnTo>
                    <a:pt x="1799" y="148"/>
                  </a:lnTo>
                  <a:lnTo>
                    <a:pt x="1807" y="170"/>
                  </a:lnTo>
                  <a:lnTo>
                    <a:pt x="1812" y="193"/>
                  </a:lnTo>
                  <a:lnTo>
                    <a:pt x="1817" y="217"/>
                  </a:lnTo>
                  <a:lnTo>
                    <a:pt x="1817" y="242"/>
                  </a:lnTo>
                  <a:lnTo>
                    <a:pt x="1817" y="3546"/>
                  </a:lnTo>
                  <a:lnTo>
                    <a:pt x="1817" y="3546"/>
                  </a:lnTo>
                  <a:lnTo>
                    <a:pt x="1817" y="3569"/>
                  </a:lnTo>
                  <a:lnTo>
                    <a:pt x="1812" y="3595"/>
                  </a:lnTo>
                  <a:lnTo>
                    <a:pt x="1807" y="3616"/>
                  </a:lnTo>
                  <a:lnTo>
                    <a:pt x="1799" y="3640"/>
                  </a:lnTo>
                  <a:lnTo>
                    <a:pt x="1788" y="3660"/>
                  </a:lnTo>
                  <a:lnTo>
                    <a:pt x="1777" y="3680"/>
                  </a:lnTo>
                  <a:lnTo>
                    <a:pt x="1762" y="3699"/>
                  </a:lnTo>
                  <a:lnTo>
                    <a:pt x="1746" y="3716"/>
                  </a:lnTo>
                  <a:lnTo>
                    <a:pt x="1730" y="3733"/>
                  </a:lnTo>
                  <a:lnTo>
                    <a:pt x="1711" y="3746"/>
                  </a:lnTo>
                  <a:lnTo>
                    <a:pt x="1691" y="3758"/>
                  </a:lnTo>
                  <a:lnTo>
                    <a:pt x="1669" y="3768"/>
                  </a:lnTo>
                  <a:lnTo>
                    <a:pt x="1647" y="3776"/>
                  </a:lnTo>
                  <a:lnTo>
                    <a:pt x="1624" y="3783"/>
                  </a:lnTo>
                  <a:lnTo>
                    <a:pt x="1600" y="3786"/>
                  </a:lnTo>
                  <a:lnTo>
                    <a:pt x="1575" y="3788"/>
                  </a:lnTo>
                  <a:lnTo>
                    <a:pt x="243" y="378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/>
                </a:gs>
                <a:gs pos="100000">
                  <a:srgbClr val="000000"/>
                </a:gs>
                <a:gs pos="75000">
                  <a:srgbClr val="333333"/>
                </a:gs>
                <a:gs pos="25000">
                  <a:srgbClr val="333333"/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1"/>
            <p:cNvSpPr/>
            <p:nvPr/>
          </p:nvSpPr>
          <p:spPr bwMode="auto">
            <a:xfrm>
              <a:off x="10693887" y="1282902"/>
              <a:ext cx="326727" cy="7771150"/>
            </a:xfrm>
            <a:custGeom>
              <a:avLst/>
              <a:gdLst>
                <a:gd name="T0" fmla="*/ 0 w 158"/>
                <a:gd name="T1" fmla="*/ 0 h 3758"/>
                <a:gd name="T2" fmla="*/ 29 w 158"/>
                <a:gd name="T3" fmla="*/ 25 h 3758"/>
                <a:gd name="T4" fmla="*/ 54 w 158"/>
                <a:gd name="T5" fmla="*/ 52 h 3758"/>
                <a:gd name="T6" fmla="*/ 77 w 158"/>
                <a:gd name="T7" fmla="*/ 82 h 3758"/>
                <a:gd name="T8" fmla="*/ 96 w 158"/>
                <a:gd name="T9" fmla="*/ 116 h 3758"/>
                <a:gd name="T10" fmla="*/ 111 w 158"/>
                <a:gd name="T11" fmla="*/ 151 h 3758"/>
                <a:gd name="T12" fmla="*/ 123 w 158"/>
                <a:gd name="T13" fmla="*/ 188 h 3758"/>
                <a:gd name="T14" fmla="*/ 129 w 158"/>
                <a:gd name="T15" fmla="*/ 227 h 3758"/>
                <a:gd name="T16" fmla="*/ 133 w 158"/>
                <a:gd name="T17" fmla="*/ 267 h 3758"/>
                <a:gd name="T18" fmla="*/ 133 w 158"/>
                <a:gd name="T19" fmla="*/ 3490 h 3758"/>
                <a:gd name="T20" fmla="*/ 129 w 158"/>
                <a:gd name="T21" fmla="*/ 3531 h 3758"/>
                <a:gd name="T22" fmla="*/ 123 w 158"/>
                <a:gd name="T23" fmla="*/ 3569 h 3758"/>
                <a:gd name="T24" fmla="*/ 111 w 158"/>
                <a:gd name="T25" fmla="*/ 3607 h 3758"/>
                <a:gd name="T26" fmla="*/ 96 w 158"/>
                <a:gd name="T27" fmla="*/ 3642 h 3758"/>
                <a:gd name="T28" fmla="*/ 77 w 158"/>
                <a:gd name="T29" fmla="*/ 3675 h 3758"/>
                <a:gd name="T30" fmla="*/ 54 w 158"/>
                <a:gd name="T31" fmla="*/ 3706 h 3758"/>
                <a:gd name="T32" fmla="*/ 29 w 158"/>
                <a:gd name="T33" fmla="*/ 3733 h 3758"/>
                <a:gd name="T34" fmla="*/ 0 w 158"/>
                <a:gd name="T35" fmla="*/ 3758 h 3758"/>
                <a:gd name="T36" fmla="*/ 17 w 158"/>
                <a:gd name="T37" fmla="*/ 3751 h 3758"/>
                <a:gd name="T38" fmla="*/ 49 w 158"/>
                <a:gd name="T39" fmla="*/ 3733 h 3758"/>
                <a:gd name="T40" fmla="*/ 77 w 158"/>
                <a:gd name="T41" fmla="*/ 3711 h 3758"/>
                <a:gd name="T42" fmla="*/ 103 w 158"/>
                <a:gd name="T43" fmla="*/ 3684 h 3758"/>
                <a:gd name="T44" fmla="*/ 124 w 158"/>
                <a:gd name="T45" fmla="*/ 3655 h 3758"/>
                <a:gd name="T46" fmla="*/ 140 w 158"/>
                <a:gd name="T47" fmla="*/ 3622 h 3758"/>
                <a:gd name="T48" fmla="*/ 151 w 158"/>
                <a:gd name="T49" fmla="*/ 3586 h 3758"/>
                <a:gd name="T50" fmla="*/ 158 w 158"/>
                <a:gd name="T51" fmla="*/ 3549 h 3758"/>
                <a:gd name="T52" fmla="*/ 158 w 158"/>
                <a:gd name="T53" fmla="*/ 227 h 3758"/>
                <a:gd name="T54" fmla="*/ 158 w 158"/>
                <a:gd name="T55" fmla="*/ 208 h 3758"/>
                <a:gd name="T56" fmla="*/ 151 w 158"/>
                <a:gd name="T57" fmla="*/ 170 h 3758"/>
                <a:gd name="T58" fmla="*/ 140 w 158"/>
                <a:gd name="T59" fmla="*/ 134 h 3758"/>
                <a:gd name="T60" fmla="*/ 124 w 158"/>
                <a:gd name="T61" fmla="*/ 102 h 3758"/>
                <a:gd name="T62" fmla="*/ 103 w 158"/>
                <a:gd name="T63" fmla="*/ 72 h 3758"/>
                <a:gd name="T64" fmla="*/ 77 w 158"/>
                <a:gd name="T65" fmla="*/ 47 h 3758"/>
                <a:gd name="T66" fmla="*/ 49 w 158"/>
                <a:gd name="T67" fmla="*/ 25 h 3758"/>
                <a:gd name="T68" fmla="*/ 17 w 158"/>
                <a:gd name="T69" fmla="*/ 7 h 3758"/>
                <a:gd name="T70" fmla="*/ 0 w 158"/>
                <a:gd name="T71" fmla="*/ 0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" h="3758">
                  <a:moveTo>
                    <a:pt x="0" y="0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29" y="25"/>
                  </a:lnTo>
                  <a:lnTo>
                    <a:pt x="42" y="38"/>
                  </a:lnTo>
                  <a:lnTo>
                    <a:pt x="54" y="52"/>
                  </a:lnTo>
                  <a:lnTo>
                    <a:pt x="66" y="67"/>
                  </a:lnTo>
                  <a:lnTo>
                    <a:pt x="77" y="82"/>
                  </a:lnTo>
                  <a:lnTo>
                    <a:pt x="87" y="99"/>
                  </a:lnTo>
                  <a:lnTo>
                    <a:pt x="96" y="116"/>
                  </a:lnTo>
                  <a:lnTo>
                    <a:pt x="104" y="133"/>
                  </a:lnTo>
                  <a:lnTo>
                    <a:pt x="111" y="151"/>
                  </a:lnTo>
                  <a:lnTo>
                    <a:pt x="118" y="170"/>
                  </a:lnTo>
                  <a:lnTo>
                    <a:pt x="123" y="188"/>
                  </a:lnTo>
                  <a:lnTo>
                    <a:pt x="128" y="207"/>
                  </a:lnTo>
                  <a:lnTo>
                    <a:pt x="129" y="227"/>
                  </a:lnTo>
                  <a:lnTo>
                    <a:pt x="131" y="247"/>
                  </a:lnTo>
                  <a:lnTo>
                    <a:pt x="133" y="267"/>
                  </a:lnTo>
                  <a:lnTo>
                    <a:pt x="133" y="3490"/>
                  </a:lnTo>
                  <a:lnTo>
                    <a:pt x="133" y="3490"/>
                  </a:lnTo>
                  <a:lnTo>
                    <a:pt x="131" y="3511"/>
                  </a:lnTo>
                  <a:lnTo>
                    <a:pt x="129" y="3531"/>
                  </a:lnTo>
                  <a:lnTo>
                    <a:pt x="128" y="3549"/>
                  </a:lnTo>
                  <a:lnTo>
                    <a:pt x="123" y="3569"/>
                  </a:lnTo>
                  <a:lnTo>
                    <a:pt x="118" y="3588"/>
                  </a:lnTo>
                  <a:lnTo>
                    <a:pt x="111" y="3607"/>
                  </a:lnTo>
                  <a:lnTo>
                    <a:pt x="104" y="3625"/>
                  </a:lnTo>
                  <a:lnTo>
                    <a:pt x="96" y="3642"/>
                  </a:lnTo>
                  <a:lnTo>
                    <a:pt x="87" y="3659"/>
                  </a:lnTo>
                  <a:lnTo>
                    <a:pt x="77" y="3675"/>
                  </a:lnTo>
                  <a:lnTo>
                    <a:pt x="66" y="3691"/>
                  </a:lnTo>
                  <a:lnTo>
                    <a:pt x="54" y="3706"/>
                  </a:lnTo>
                  <a:lnTo>
                    <a:pt x="42" y="3719"/>
                  </a:lnTo>
                  <a:lnTo>
                    <a:pt x="29" y="3733"/>
                  </a:lnTo>
                  <a:lnTo>
                    <a:pt x="13" y="3746"/>
                  </a:lnTo>
                  <a:lnTo>
                    <a:pt x="0" y="3758"/>
                  </a:lnTo>
                  <a:lnTo>
                    <a:pt x="0" y="3758"/>
                  </a:lnTo>
                  <a:lnTo>
                    <a:pt x="17" y="3751"/>
                  </a:lnTo>
                  <a:lnTo>
                    <a:pt x="34" y="3743"/>
                  </a:lnTo>
                  <a:lnTo>
                    <a:pt x="49" y="3733"/>
                  </a:lnTo>
                  <a:lnTo>
                    <a:pt x="64" y="3723"/>
                  </a:lnTo>
                  <a:lnTo>
                    <a:pt x="77" y="3711"/>
                  </a:lnTo>
                  <a:lnTo>
                    <a:pt x="91" y="3699"/>
                  </a:lnTo>
                  <a:lnTo>
                    <a:pt x="103" y="3684"/>
                  </a:lnTo>
                  <a:lnTo>
                    <a:pt x="114" y="3670"/>
                  </a:lnTo>
                  <a:lnTo>
                    <a:pt x="124" y="3655"/>
                  </a:lnTo>
                  <a:lnTo>
                    <a:pt x="133" y="3638"/>
                  </a:lnTo>
                  <a:lnTo>
                    <a:pt x="140" y="3622"/>
                  </a:lnTo>
                  <a:lnTo>
                    <a:pt x="146" y="3605"/>
                  </a:lnTo>
                  <a:lnTo>
                    <a:pt x="151" y="3586"/>
                  </a:lnTo>
                  <a:lnTo>
                    <a:pt x="155" y="3568"/>
                  </a:lnTo>
                  <a:lnTo>
                    <a:pt x="158" y="3549"/>
                  </a:lnTo>
                  <a:lnTo>
                    <a:pt x="158" y="3531"/>
                  </a:lnTo>
                  <a:lnTo>
                    <a:pt x="158" y="227"/>
                  </a:lnTo>
                  <a:lnTo>
                    <a:pt x="158" y="227"/>
                  </a:lnTo>
                  <a:lnTo>
                    <a:pt x="158" y="208"/>
                  </a:lnTo>
                  <a:lnTo>
                    <a:pt x="155" y="188"/>
                  </a:lnTo>
                  <a:lnTo>
                    <a:pt x="151" y="170"/>
                  </a:lnTo>
                  <a:lnTo>
                    <a:pt x="146" y="153"/>
                  </a:lnTo>
                  <a:lnTo>
                    <a:pt x="140" y="134"/>
                  </a:lnTo>
                  <a:lnTo>
                    <a:pt x="133" y="118"/>
                  </a:lnTo>
                  <a:lnTo>
                    <a:pt x="124" y="102"/>
                  </a:lnTo>
                  <a:lnTo>
                    <a:pt x="114" y="87"/>
                  </a:lnTo>
                  <a:lnTo>
                    <a:pt x="103" y="72"/>
                  </a:lnTo>
                  <a:lnTo>
                    <a:pt x="91" y="59"/>
                  </a:lnTo>
                  <a:lnTo>
                    <a:pt x="77" y="47"/>
                  </a:lnTo>
                  <a:lnTo>
                    <a:pt x="64" y="35"/>
                  </a:lnTo>
                  <a:lnTo>
                    <a:pt x="49" y="25"/>
                  </a:lnTo>
                  <a:lnTo>
                    <a:pt x="34" y="15"/>
                  </a:lnTo>
                  <a:lnTo>
                    <a:pt x="17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7263250" y="1282902"/>
              <a:ext cx="330863" cy="7771150"/>
            </a:xfrm>
            <a:custGeom>
              <a:avLst/>
              <a:gdLst>
                <a:gd name="T0" fmla="*/ 160 w 160"/>
                <a:gd name="T1" fmla="*/ 3758 h 3758"/>
                <a:gd name="T2" fmla="*/ 130 w 160"/>
                <a:gd name="T3" fmla="*/ 3733 h 3758"/>
                <a:gd name="T4" fmla="*/ 105 w 160"/>
                <a:gd name="T5" fmla="*/ 3706 h 3758"/>
                <a:gd name="T6" fmla="*/ 81 w 160"/>
                <a:gd name="T7" fmla="*/ 3675 h 3758"/>
                <a:gd name="T8" fmla="*/ 63 w 160"/>
                <a:gd name="T9" fmla="*/ 3642 h 3758"/>
                <a:gd name="T10" fmla="*/ 47 w 160"/>
                <a:gd name="T11" fmla="*/ 3607 h 3758"/>
                <a:gd name="T12" fmla="*/ 36 w 160"/>
                <a:gd name="T13" fmla="*/ 3569 h 3758"/>
                <a:gd name="T14" fmla="*/ 29 w 160"/>
                <a:gd name="T15" fmla="*/ 3531 h 3758"/>
                <a:gd name="T16" fmla="*/ 26 w 160"/>
                <a:gd name="T17" fmla="*/ 3490 h 3758"/>
                <a:gd name="T18" fmla="*/ 26 w 160"/>
                <a:gd name="T19" fmla="*/ 267 h 3758"/>
                <a:gd name="T20" fmla="*/ 29 w 160"/>
                <a:gd name="T21" fmla="*/ 227 h 3758"/>
                <a:gd name="T22" fmla="*/ 36 w 160"/>
                <a:gd name="T23" fmla="*/ 188 h 3758"/>
                <a:gd name="T24" fmla="*/ 47 w 160"/>
                <a:gd name="T25" fmla="*/ 151 h 3758"/>
                <a:gd name="T26" fmla="*/ 63 w 160"/>
                <a:gd name="T27" fmla="*/ 116 h 3758"/>
                <a:gd name="T28" fmla="*/ 81 w 160"/>
                <a:gd name="T29" fmla="*/ 82 h 3758"/>
                <a:gd name="T30" fmla="*/ 105 w 160"/>
                <a:gd name="T31" fmla="*/ 52 h 3758"/>
                <a:gd name="T32" fmla="*/ 130 w 160"/>
                <a:gd name="T33" fmla="*/ 25 h 3758"/>
                <a:gd name="T34" fmla="*/ 160 w 160"/>
                <a:gd name="T35" fmla="*/ 0 h 3758"/>
                <a:gd name="T36" fmla="*/ 142 w 160"/>
                <a:gd name="T37" fmla="*/ 7 h 3758"/>
                <a:gd name="T38" fmla="*/ 110 w 160"/>
                <a:gd name="T39" fmla="*/ 25 h 3758"/>
                <a:gd name="T40" fmla="*/ 81 w 160"/>
                <a:gd name="T41" fmla="*/ 47 h 3758"/>
                <a:gd name="T42" fmla="*/ 56 w 160"/>
                <a:gd name="T43" fmla="*/ 72 h 3758"/>
                <a:gd name="T44" fmla="*/ 36 w 160"/>
                <a:gd name="T45" fmla="*/ 102 h 3758"/>
                <a:gd name="T46" fmla="*/ 19 w 160"/>
                <a:gd name="T47" fmla="*/ 134 h 3758"/>
                <a:gd name="T48" fmla="*/ 7 w 160"/>
                <a:gd name="T49" fmla="*/ 170 h 3758"/>
                <a:gd name="T50" fmla="*/ 0 w 160"/>
                <a:gd name="T51" fmla="*/ 208 h 3758"/>
                <a:gd name="T52" fmla="*/ 0 w 160"/>
                <a:gd name="T53" fmla="*/ 3531 h 3758"/>
                <a:gd name="T54" fmla="*/ 0 w 160"/>
                <a:gd name="T55" fmla="*/ 3549 h 3758"/>
                <a:gd name="T56" fmla="*/ 7 w 160"/>
                <a:gd name="T57" fmla="*/ 3586 h 3758"/>
                <a:gd name="T58" fmla="*/ 19 w 160"/>
                <a:gd name="T59" fmla="*/ 3622 h 3758"/>
                <a:gd name="T60" fmla="*/ 36 w 160"/>
                <a:gd name="T61" fmla="*/ 3655 h 3758"/>
                <a:gd name="T62" fmla="*/ 56 w 160"/>
                <a:gd name="T63" fmla="*/ 3684 h 3758"/>
                <a:gd name="T64" fmla="*/ 81 w 160"/>
                <a:gd name="T65" fmla="*/ 3711 h 3758"/>
                <a:gd name="T66" fmla="*/ 110 w 160"/>
                <a:gd name="T67" fmla="*/ 3733 h 3758"/>
                <a:gd name="T68" fmla="*/ 142 w 160"/>
                <a:gd name="T69" fmla="*/ 3751 h 3758"/>
                <a:gd name="T70" fmla="*/ 160 w 160"/>
                <a:gd name="T71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3758">
                  <a:moveTo>
                    <a:pt x="160" y="3758"/>
                  </a:moveTo>
                  <a:lnTo>
                    <a:pt x="160" y="3758"/>
                  </a:lnTo>
                  <a:lnTo>
                    <a:pt x="145" y="3746"/>
                  </a:lnTo>
                  <a:lnTo>
                    <a:pt x="130" y="3733"/>
                  </a:lnTo>
                  <a:lnTo>
                    <a:pt x="116" y="3719"/>
                  </a:lnTo>
                  <a:lnTo>
                    <a:pt x="105" y="3706"/>
                  </a:lnTo>
                  <a:lnTo>
                    <a:pt x="93" y="3691"/>
                  </a:lnTo>
                  <a:lnTo>
                    <a:pt x="81" y="3675"/>
                  </a:lnTo>
                  <a:lnTo>
                    <a:pt x="71" y="3659"/>
                  </a:lnTo>
                  <a:lnTo>
                    <a:pt x="63" y="3642"/>
                  </a:lnTo>
                  <a:lnTo>
                    <a:pt x="54" y="3625"/>
                  </a:lnTo>
                  <a:lnTo>
                    <a:pt x="47" y="3607"/>
                  </a:lnTo>
                  <a:lnTo>
                    <a:pt x="41" y="3588"/>
                  </a:lnTo>
                  <a:lnTo>
                    <a:pt x="36" y="3569"/>
                  </a:lnTo>
                  <a:lnTo>
                    <a:pt x="32" y="3549"/>
                  </a:lnTo>
                  <a:lnTo>
                    <a:pt x="29" y="3531"/>
                  </a:lnTo>
                  <a:lnTo>
                    <a:pt x="27" y="3511"/>
                  </a:lnTo>
                  <a:lnTo>
                    <a:pt x="26" y="3490"/>
                  </a:lnTo>
                  <a:lnTo>
                    <a:pt x="26" y="267"/>
                  </a:lnTo>
                  <a:lnTo>
                    <a:pt x="26" y="267"/>
                  </a:lnTo>
                  <a:lnTo>
                    <a:pt x="27" y="247"/>
                  </a:lnTo>
                  <a:lnTo>
                    <a:pt x="29" y="227"/>
                  </a:lnTo>
                  <a:lnTo>
                    <a:pt x="32" y="207"/>
                  </a:lnTo>
                  <a:lnTo>
                    <a:pt x="36" y="188"/>
                  </a:lnTo>
                  <a:lnTo>
                    <a:pt x="41" y="170"/>
                  </a:lnTo>
                  <a:lnTo>
                    <a:pt x="47" y="151"/>
                  </a:lnTo>
                  <a:lnTo>
                    <a:pt x="54" y="133"/>
                  </a:lnTo>
                  <a:lnTo>
                    <a:pt x="63" y="116"/>
                  </a:lnTo>
                  <a:lnTo>
                    <a:pt x="71" y="99"/>
                  </a:lnTo>
                  <a:lnTo>
                    <a:pt x="81" y="82"/>
                  </a:lnTo>
                  <a:lnTo>
                    <a:pt x="93" y="67"/>
                  </a:lnTo>
                  <a:lnTo>
                    <a:pt x="105" y="52"/>
                  </a:lnTo>
                  <a:lnTo>
                    <a:pt x="116" y="38"/>
                  </a:lnTo>
                  <a:lnTo>
                    <a:pt x="130" y="25"/>
                  </a:lnTo>
                  <a:lnTo>
                    <a:pt x="145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42" y="7"/>
                  </a:lnTo>
                  <a:lnTo>
                    <a:pt x="126" y="15"/>
                  </a:lnTo>
                  <a:lnTo>
                    <a:pt x="110" y="25"/>
                  </a:lnTo>
                  <a:lnTo>
                    <a:pt x="96" y="35"/>
                  </a:lnTo>
                  <a:lnTo>
                    <a:pt x="81" y="47"/>
                  </a:lnTo>
                  <a:lnTo>
                    <a:pt x="68" y="59"/>
                  </a:lnTo>
                  <a:lnTo>
                    <a:pt x="56" y="72"/>
                  </a:lnTo>
                  <a:lnTo>
                    <a:pt x="46" y="87"/>
                  </a:lnTo>
                  <a:lnTo>
                    <a:pt x="36" y="102"/>
                  </a:lnTo>
                  <a:lnTo>
                    <a:pt x="26" y="118"/>
                  </a:lnTo>
                  <a:lnTo>
                    <a:pt x="19" y="134"/>
                  </a:lnTo>
                  <a:lnTo>
                    <a:pt x="12" y="153"/>
                  </a:lnTo>
                  <a:lnTo>
                    <a:pt x="7" y="170"/>
                  </a:lnTo>
                  <a:lnTo>
                    <a:pt x="4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0" y="3531"/>
                  </a:lnTo>
                  <a:lnTo>
                    <a:pt x="0" y="3531"/>
                  </a:lnTo>
                  <a:lnTo>
                    <a:pt x="0" y="3549"/>
                  </a:lnTo>
                  <a:lnTo>
                    <a:pt x="4" y="3568"/>
                  </a:lnTo>
                  <a:lnTo>
                    <a:pt x="7" y="3586"/>
                  </a:lnTo>
                  <a:lnTo>
                    <a:pt x="12" y="3605"/>
                  </a:lnTo>
                  <a:lnTo>
                    <a:pt x="19" y="3622"/>
                  </a:lnTo>
                  <a:lnTo>
                    <a:pt x="26" y="3638"/>
                  </a:lnTo>
                  <a:lnTo>
                    <a:pt x="36" y="3655"/>
                  </a:lnTo>
                  <a:lnTo>
                    <a:pt x="46" y="3670"/>
                  </a:lnTo>
                  <a:lnTo>
                    <a:pt x="56" y="3684"/>
                  </a:lnTo>
                  <a:lnTo>
                    <a:pt x="68" y="3699"/>
                  </a:lnTo>
                  <a:lnTo>
                    <a:pt x="81" y="3711"/>
                  </a:lnTo>
                  <a:lnTo>
                    <a:pt x="96" y="3723"/>
                  </a:lnTo>
                  <a:lnTo>
                    <a:pt x="110" y="3733"/>
                  </a:lnTo>
                  <a:lnTo>
                    <a:pt x="126" y="3743"/>
                  </a:lnTo>
                  <a:lnTo>
                    <a:pt x="142" y="3751"/>
                  </a:lnTo>
                  <a:lnTo>
                    <a:pt x="160" y="3758"/>
                  </a:lnTo>
                  <a:lnTo>
                    <a:pt x="160" y="3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7317015" y="1320124"/>
              <a:ext cx="3651903" cy="7694638"/>
            </a:xfrm>
            <a:custGeom>
              <a:avLst/>
              <a:gdLst>
                <a:gd name="T0" fmla="*/ 0 w 1766"/>
                <a:gd name="T1" fmla="*/ 236 h 3721"/>
                <a:gd name="T2" fmla="*/ 1 w 1766"/>
                <a:gd name="T3" fmla="*/ 212 h 3721"/>
                <a:gd name="T4" fmla="*/ 11 w 1766"/>
                <a:gd name="T5" fmla="*/ 165 h 3721"/>
                <a:gd name="T6" fmla="*/ 28 w 1766"/>
                <a:gd name="T7" fmla="*/ 123 h 3721"/>
                <a:gd name="T8" fmla="*/ 53 w 1766"/>
                <a:gd name="T9" fmla="*/ 86 h 3721"/>
                <a:gd name="T10" fmla="*/ 87 w 1766"/>
                <a:gd name="T11" fmla="*/ 54 h 3721"/>
                <a:gd name="T12" fmla="*/ 124 w 1766"/>
                <a:gd name="T13" fmla="*/ 29 h 3721"/>
                <a:gd name="T14" fmla="*/ 166 w 1766"/>
                <a:gd name="T15" fmla="*/ 10 h 3721"/>
                <a:gd name="T16" fmla="*/ 213 w 1766"/>
                <a:gd name="T17" fmla="*/ 0 h 3721"/>
                <a:gd name="T18" fmla="*/ 1529 w 1766"/>
                <a:gd name="T19" fmla="*/ 0 h 3721"/>
                <a:gd name="T20" fmla="*/ 1554 w 1766"/>
                <a:gd name="T21" fmla="*/ 0 h 3721"/>
                <a:gd name="T22" fmla="*/ 1599 w 1766"/>
                <a:gd name="T23" fmla="*/ 10 h 3721"/>
                <a:gd name="T24" fmla="*/ 1641 w 1766"/>
                <a:gd name="T25" fmla="*/ 29 h 3721"/>
                <a:gd name="T26" fmla="*/ 1680 w 1766"/>
                <a:gd name="T27" fmla="*/ 54 h 3721"/>
                <a:gd name="T28" fmla="*/ 1712 w 1766"/>
                <a:gd name="T29" fmla="*/ 86 h 3721"/>
                <a:gd name="T30" fmla="*/ 1737 w 1766"/>
                <a:gd name="T31" fmla="*/ 123 h 3721"/>
                <a:gd name="T32" fmla="*/ 1756 w 1766"/>
                <a:gd name="T33" fmla="*/ 165 h 3721"/>
                <a:gd name="T34" fmla="*/ 1764 w 1766"/>
                <a:gd name="T35" fmla="*/ 212 h 3721"/>
                <a:gd name="T36" fmla="*/ 1766 w 1766"/>
                <a:gd name="T37" fmla="*/ 3486 h 3721"/>
                <a:gd name="T38" fmla="*/ 1764 w 1766"/>
                <a:gd name="T39" fmla="*/ 3509 h 3721"/>
                <a:gd name="T40" fmla="*/ 1756 w 1766"/>
                <a:gd name="T41" fmla="*/ 3555 h 3721"/>
                <a:gd name="T42" fmla="*/ 1737 w 1766"/>
                <a:gd name="T43" fmla="*/ 3599 h 3721"/>
                <a:gd name="T44" fmla="*/ 1712 w 1766"/>
                <a:gd name="T45" fmla="*/ 3636 h 3721"/>
                <a:gd name="T46" fmla="*/ 1680 w 1766"/>
                <a:gd name="T47" fmla="*/ 3668 h 3721"/>
                <a:gd name="T48" fmla="*/ 1641 w 1766"/>
                <a:gd name="T49" fmla="*/ 3693 h 3721"/>
                <a:gd name="T50" fmla="*/ 1599 w 1766"/>
                <a:gd name="T51" fmla="*/ 3711 h 3721"/>
                <a:gd name="T52" fmla="*/ 1554 w 1766"/>
                <a:gd name="T53" fmla="*/ 3720 h 3721"/>
                <a:gd name="T54" fmla="*/ 237 w 1766"/>
                <a:gd name="T55" fmla="*/ 3721 h 3721"/>
                <a:gd name="T56" fmla="*/ 213 w 1766"/>
                <a:gd name="T57" fmla="*/ 3720 h 3721"/>
                <a:gd name="T58" fmla="*/ 166 w 1766"/>
                <a:gd name="T59" fmla="*/ 3711 h 3721"/>
                <a:gd name="T60" fmla="*/ 124 w 1766"/>
                <a:gd name="T61" fmla="*/ 3693 h 3721"/>
                <a:gd name="T62" fmla="*/ 87 w 1766"/>
                <a:gd name="T63" fmla="*/ 3668 h 3721"/>
                <a:gd name="T64" fmla="*/ 53 w 1766"/>
                <a:gd name="T65" fmla="*/ 3636 h 3721"/>
                <a:gd name="T66" fmla="*/ 28 w 1766"/>
                <a:gd name="T67" fmla="*/ 3599 h 3721"/>
                <a:gd name="T68" fmla="*/ 11 w 1766"/>
                <a:gd name="T69" fmla="*/ 3555 h 3721"/>
                <a:gd name="T70" fmla="*/ 1 w 1766"/>
                <a:gd name="T71" fmla="*/ 3509 h 3721"/>
                <a:gd name="T72" fmla="*/ 0 w 1766"/>
                <a:gd name="T73" fmla="*/ 3486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6" h="3721">
                  <a:moveTo>
                    <a:pt x="0" y="3486"/>
                  </a:moveTo>
                  <a:lnTo>
                    <a:pt x="0" y="236"/>
                  </a:lnTo>
                  <a:lnTo>
                    <a:pt x="0" y="236"/>
                  </a:lnTo>
                  <a:lnTo>
                    <a:pt x="1" y="212"/>
                  </a:lnTo>
                  <a:lnTo>
                    <a:pt x="5" y="189"/>
                  </a:lnTo>
                  <a:lnTo>
                    <a:pt x="11" y="165"/>
                  </a:lnTo>
                  <a:lnTo>
                    <a:pt x="18" y="145"/>
                  </a:lnTo>
                  <a:lnTo>
                    <a:pt x="28" y="123"/>
                  </a:lnTo>
                  <a:lnTo>
                    <a:pt x="40" y="105"/>
                  </a:lnTo>
                  <a:lnTo>
                    <a:pt x="53" y="86"/>
                  </a:lnTo>
                  <a:lnTo>
                    <a:pt x="70" y="69"/>
                  </a:lnTo>
                  <a:lnTo>
                    <a:pt x="87" y="54"/>
                  </a:lnTo>
                  <a:lnTo>
                    <a:pt x="104" y="41"/>
                  </a:lnTo>
                  <a:lnTo>
                    <a:pt x="124" y="29"/>
                  </a:lnTo>
                  <a:lnTo>
                    <a:pt x="144" y="19"/>
                  </a:lnTo>
                  <a:lnTo>
                    <a:pt x="166" y="10"/>
                  </a:lnTo>
                  <a:lnTo>
                    <a:pt x="190" y="4"/>
                  </a:lnTo>
                  <a:lnTo>
                    <a:pt x="213" y="0"/>
                  </a:lnTo>
                  <a:lnTo>
                    <a:pt x="237" y="0"/>
                  </a:lnTo>
                  <a:lnTo>
                    <a:pt x="1529" y="0"/>
                  </a:lnTo>
                  <a:lnTo>
                    <a:pt x="1529" y="0"/>
                  </a:lnTo>
                  <a:lnTo>
                    <a:pt x="1554" y="0"/>
                  </a:lnTo>
                  <a:lnTo>
                    <a:pt x="1577" y="4"/>
                  </a:lnTo>
                  <a:lnTo>
                    <a:pt x="1599" y="10"/>
                  </a:lnTo>
                  <a:lnTo>
                    <a:pt x="1621" y="19"/>
                  </a:lnTo>
                  <a:lnTo>
                    <a:pt x="1641" y="29"/>
                  </a:lnTo>
                  <a:lnTo>
                    <a:pt x="1662" y="41"/>
                  </a:lnTo>
                  <a:lnTo>
                    <a:pt x="1680" y="54"/>
                  </a:lnTo>
                  <a:lnTo>
                    <a:pt x="1697" y="69"/>
                  </a:lnTo>
                  <a:lnTo>
                    <a:pt x="1712" y="86"/>
                  </a:lnTo>
                  <a:lnTo>
                    <a:pt x="1725" y="105"/>
                  </a:lnTo>
                  <a:lnTo>
                    <a:pt x="1737" y="123"/>
                  </a:lnTo>
                  <a:lnTo>
                    <a:pt x="1747" y="145"/>
                  </a:lnTo>
                  <a:lnTo>
                    <a:pt x="1756" y="165"/>
                  </a:lnTo>
                  <a:lnTo>
                    <a:pt x="1761" y="189"/>
                  </a:lnTo>
                  <a:lnTo>
                    <a:pt x="1764" y="212"/>
                  </a:lnTo>
                  <a:lnTo>
                    <a:pt x="1766" y="236"/>
                  </a:lnTo>
                  <a:lnTo>
                    <a:pt x="1766" y="3486"/>
                  </a:lnTo>
                  <a:lnTo>
                    <a:pt x="1766" y="3486"/>
                  </a:lnTo>
                  <a:lnTo>
                    <a:pt x="1764" y="3509"/>
                  </a:lnTo>
                  <a:lnTo>
                    <a:pt x="1761" y="3533"/>
                  </a:lnTo>
                  <a:lnTo>
                    <a:pt x="1756" y="3555"/>
                  </a:lnTo>
                  <a:lnTo>
                    <a:pt x="1747" y="3577"/>
                  </a:lnTo>
                  <a:lnTo>
                    <a:pt x="1737" y="3599"/>
                  </a:lnTo>
                  <a:lnTo>
                    <a:pt x="1725" y="3617"/>
                  </a:lnTo>
                  <a:lnTo>
                    <a:pt x="1712" y="3636"/>
                  </a:lnTo>
                  <a:lnTo>
                    <a:pt x="1697" y="3652"/>
                  </a:lnTo>
                  <a:lnTo>
                    <a:pt x="1680" y="3668"/>
                  </a:lnTo>
                  <a:lnTo>
                    <a:pt x="1662" y="3681"/>
                  </a:lnTo>
                  <a:lnTo>
                    <a:pt x="1641" y="3693"/>
                  </a:lnTo>
                  <a:lnTo>
                    <a:pt x="1621" y="3703"/>
                  </a:lnTo>
                  <a:lnTo>
                    <a:pt x="1599" y="3711"/>
                  </a:lnTo>
                  <a:lnTo>
                    <a:pt x="1577" y="3716"/>
                  </a:lnTo>
                  <a:lnTo>
                    <a:pt x="1554" y="3720"/>
                  </a:lnTo>
                  <a:lnTo>
                    <a:pt x="1529" y="3721"/>
                  </a:lnTo>
                  <a:lnTo>
                    <a:pt x="237" y="3721"/>
                  </a:lnTo>
                  <a:lnTo>
                    <a:pt x="237" y="3721"/>
                  </a:lnTo>
                  <a:lnTo>
                    <a:pt x="213" y="3720"/>
                  </a:lnTo>
                  <a:lnTo>
                    <a:pt x="190" y="3716"/>
                  </a:lnTo>
                  <a:lnTo>
                    <a:pt x="166" y="3711"/>
                  </a:lnTo>
                  <a:lnTo>
                    <a:pt x="144" y="3703"/>
                  </a:lnTo>
                  <a:lnTo>
                    <a:pt x="124" y="3693"/>
                  </a:lnTo>
                  <a:lnTo>
                    <a:pt x="104" y="3681"/>
                  </a:lnTo>
                  <a:lnTo>
                    <a:pt x="87" y="3668"/>
                  </a:lnTo>
                  <a:lnTo>
                    <a:pt x="70" y="3652"/>
                  </a:lnTo>
                  <a:lnTo>
                    <a:pt x="53" y="3636"/>
                  </a:lnTo>
                  <a:lnTo>
                    <a:pt x="40" y="3617"/>
                  </a:lnTo>
                  <a:lnTo>
                    <a:pt x="28" y="3599"/>
                  </a:lnTo>
                  <a:lnTo>
                    <a:pt x="18" y="3577"/>
                  </a:lnTo>
                  <a:lnTo>
                    <a:pt x="11" y="3555"/>
                  </a:lnTo>
                  <a:lnTo>
                    <a:pt x="5" y="3533"/>
                  </a:lnTo>
                  <a:lnTo>
                    <a:pt x="1" y="3509"/>
                  </a:lnTo>
                  <a:lnTo>
                    <a:pt x="0" y="3486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7283922" y="8865872"/>
              <a:ext cx="3757366" cy="299845"/>
            </a:xfrm>
            <a:custGeom>
              <a:avLst/>
              <a:gdLst>
                <a:gd name="T0" fmla="*/ 244 w 1817"/>
                <a:gd name="T1" fmla="*/ 123 h 145"/>
                <a:gd name="T2" fmla="*/ 226 w 1817"/>
                <a:gd name="T3" fmla="*/ 123 h 145"/>
                <a:gd name="T4" fmla="*/ 189 w 1817"/>
                <a:gd name="T5" fmla="*/ 118 h 145"/>
                <a:gd name="T6" fmla="*/ 155 w 1817"/>
                <a:gd name="T7" fmla="*/ 109 h 145"/>
                <a:gd name="T8" fmla="*/ 122 w 1817"/>
                <a:gd name="T9" fmla="*/ 98 h 145"/>
                <a:gd name="T10" fmla="*/ 76 w 1817"/>
                <a:gd name="T11" fmla="*/ 72 h 145"/>
                <a:gd name="T12" fmla="*/ 24 w 1817"/>
                <a:gd name="T13" fmla="*/ 27 h 145"/>
                <a:gd name="T14" fmla="*/ 0 w 1817"/>
                <a:gd name="T15" fmla="*/ 0 h 145"/>
                <a:gd name="T16" fmla="*/ 21 w 1817"/>
                <a:gd name="T17" fmla="*/ 30 h 145"/>
                <a:gd name="T18" fmla="*/ 42 w 1817"/>
                <a:gd name="T19" fmla="*/ 59 h 145"/>
                <a:gd name="T20" fmla="*/ 68 w 1817"/>
                <a:gd name="T21" fmla="*/ 84 h 145"/>
                <a:gd name="T22" fmla="*/ 98 w 1817"/>
                <a:gd name="T23" fmla="*/ 104 h 145"/>
                <a:gd name="T24" fmla="*/ 130 w 1817"/>
                <a:gd name="T25" fmla="*/ 121 h 145"/>
                <a:gd name="T26" fmla="*/ 164 w 1817"/>
                <a:gd name="T27" fmla="*/ 135 h 145"/>
                <a:gd name="T28" fmla="*/ 199 w 1817"/>
                <a:gd name="T29" fmla="*/ 143 h 145"/>
                <a:gd name="T30" fmla="*/ 238 w 1817"/>
                <a:gd name="T31" fmla="*/ 145 h 145"/>
                <a:gd name="T32" fmla="*/ 1580 w 1817"/>
                <a:gd name="T33" fmla="*/ 145 h 145"/>
                <a:gd name="T34" fmla="*/ 1619 w 1817"/>
                <a:gd name="T35" fmla="*/ 143 h 145"/>
                <a:gd name="T36" fmla="*/ 1654 w 1817"/>
                <a:gd name="T37" fmla="*/ 135 h 145"/>
                <a:gd name="T38" fmla="*/ 1688 w 1817"/>
                <a:gd name="T39" fmla="*/ 121 h 145"/>
                <a:gd name="T40" fmla="*/ 1720 w 1817"/>
                <a:gd name="T41" fmla="*/ 104 h 145"/>
                <a:gd name="T42" fmla="*/ 1750 w 1817"/>
                <a:gd name="T43" fmla="*/ 84 h 145"/>
                <a:gd name="T44" fmla="*/ 1775 w 1817"/>
                <a:gd name="T45" fmla="*/ 59 h 145"/>
                <a:gd name="T46" fmla="*/ 1799 w 1817"/>
                <a:gd name="T47" fmla="*/ 30 h 145"/>
                <a:gd name="T48" fmla="*/ 1817 w 1817"/>
                <a:gd name="T49" fmla="*/ 0 h 145"/>
                <a:gd name="T50" fmla="*/ 1794 w 1817"/>
                <a:gd name="T51" fmla="*/ 27 h 145"/>
                <a:gd name="T52" fmla="*/ 1741 w 1817"/>
                <a:gd name="T53" fmla="*/ 72 h 145"/>
                <a:gd name="T54" fmla="*/ 1696 w 1817"/>
                <a:gd name="T55" fmla="*/ 98 h 145"/>
                <a:gd name="T56" fmla="*/ 1662 w 1817"/>
                <a:gd name="T57" fmla="*/ 109 h 145"/>
                <a:gd name="T58" fmla="*/ 1629 w 1817"/>
                <a:gd name="T59" fmla="*/ 118 h 145"/>
                <a:gd name="T60" fmla="*/ 1592 w 1817"/>
                <a:gd name="T61" fmla="*/ 123 h 145"/>
                <a:gd name="T62" fmla="*/ 1573 w 1817"/>
                <a:gd name="T63" fmla="*/ 1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7" h="145">
                  <a:moveTo>
                    <a:pt x="1573" y="123"/>
                  </a:moveTo>
                  <a:lnTo>
                    <a:pt x="244" y="123"/>
                  </a:lnTo>
                  <a:lnTo>
                    <a:pt x="244" y="123"/>
                  </a:lnTo>
                  <a:lnTo>
                    <a:pt x="226" y="123"/>
                  </a:lnTo>
                  <a:lnTo>
                    <a:pt x="207" y="121"/>
                  </a:lnTo>
                  <a:lnTo>
                    <a:pt x="189" y="118"/>
                  </a:lnTo>
                  <a:lnTo>
                    <a:pt x="172" y="114"/>
                  </a:lnTo>
                  <a:lnTo>
                    <a:pt x="155" y="109"/>
                  </a:lnTo>
                  <a:lnTo>
                    <a:pt x="138" y="104"/>
                  </a:lnTo>
                  <a:lnTo>
                    <a:pt x="122" y="98"/>
                  </a:lnTo>
                  <a:lnTo>
                    <a:pt x="106" y="89"/>
                  </a:lnTo>
                  <a:lnTo>
                    <a:pt x="76" y="72"/>
                  </a:lnTo>
                  <a:lnTo>
                    <a:pt x="49" y="51"/>
                  </a:lnTo>
                  <a:lnTo>
                    <a:pt x="24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21" y="30"/>
                  </a:lnTo>
                  <a:lnTo>
                    <a:pt x="31" y="45"/>
                  </a:lnTo>
                  <a:lnTo>
                    <a:pt x="42" y="59"/>
                  </a:lnTo>
                  <a:lnTo>
                    <a:pt x="54" y="72"/>
                  </a:lnTo>
                  <a:lnTo>
                    <a:pt x="68" y="84"/>
                  </a:lnTo>
                  <a:lnTo>
                    <a:pt x="83" y="94"/>
                  </a:lnTo>
                  <a:lnTo>
                    <a:pt x="98" y="104"/>
                  </a:lnTo>
                  <a:lnTo>
                    <a:pt x="113" y="114"/>
                  </a:lnTo>
                  <a:lnTo>
                    <a:pt x="130" y="121"/>
                  </a:lnTo>
                  <a:lnTo>
                    <a:pt x="147" y="130"/>
                  </a:lnTo>
                  <a:lnTo>
                    <a:pt x="164" y="135"/>
                  </a:lnTo>
                  <a:lnTo>
                    <a:pt x="182" y="140"/>
                  </a:lnTo>
                  <a:lnTo>
                    <a:pt x="199" y="143"/>
                  </a:lnTo>
                  <a:lnTo>
                    <a:pt x="219" y="145"/>
                  </a:lnTo>
                  <a:lnTo>
                    <a:pt x="238" y="145"/>
                  </a:lnTo>
                  <a:lnTo>
                    <a:pt x="1580" y="145"/>
                  </a:lnTo>
                  <a:lnTo>
                    <a:pt x="1580" y="145"/>
                  </a:lnTo>
                  <a:lnTo>
                    <a:pt x="1598" y="145"/>
                  </a:lnTo>
                  <a:lnTo>
                    <a:pt x="1619" y="143"/>
                  </a:lnTo>
                  <a:lnTo>
                    <a:pt x="1637" y="140"/>
                  </a:lnTo>
                  <a:lnTo>
                    <a:pt x="1654" y="135"/>
                  </a:lnTo>
                  <a:lnTo>
                    <a:pt x="1671" y="130"/>
                  </a:lnTo>
                  <a:lnTo>
                    <a:pt x="1688" y="121"/>
                  </a:lnTo>
                  <a:lnTo>
                    <a:pt x="1704" y="114"/>
                  </a:lnTo>
                  <a:lnTo>
                    <a:pt x="1720" y="104"/>
                  </a:lnTo>
                  <a:lnTo>
                    <a:pt x="1735" y="94"/>
                  </a:lnTo>
                  <a:lnTo>
                    <a:pt x="1750" y="84"/>
                  </a:lnTo>
                  <a:lnTo>
                    <a:pt x="1763" y="72"/>
                  </a:lnTo>
                  <a:lnTo>
                    <a:pt x="1775" y="59"/>
                  </a:lnTo>
                  <a:lnTo>
                    <a:pt x="1787" y="45"/>
                  </a:lnTo>
                  <a:lnTo>
                    <a:pt x="1799" y="30"/>
                  </a:lnTo>
                  <a:lnTo>
                    <a:pt x="1807" y="15"/>
                  </a:lnTo>
                  <a:lnTo>
                    <a:pt x="1817" y="0"/>
                  </a:lnTo>
                  <a:lnTo>
                    <a:pt x="1817" y="0"/>
                  </a:lnTo>
                  <a:lnTo>
                    <a:pt x="1794" y="27"/>
                  </a:lnTo>
                  <a:lnTo>
                    <a:pt x="1770" y="51"/>
                  </a:lnTo>
                  <a:lnTo>
                    <a:pt x="1741" y="72"/>
                  </a:lnTo>
                  <a:lnTo>
                    <a:pt x="1711" y="89"/>
                  </a:lnTo>
                  <a:lnTo>
                    <a:pt x="1696" y="98"/>
                  </a:lnTo>
                  <a:lnTo>
                    <a:pt x="1679" y="104"/>
                  </a:lnTo>
                  <a:lnTo>
                    <a:pt x="1662" y="109"/>
                  </a:lnTo>
                  <a:lnTo>
                    <a:pt x="1646" y="114"/>
                  </a:lnTo>
                  <a:lnTo>
                    <a:pt x="1629" y="118"/>
                  </a:lnTo>
                  <a:lnTo>
                    <a:pt x="1610" y="121"/>
                  </a:lnTo>
                  <a:lnTo>
                    <a:pt x="1592" y="123"/>
                  </a:lnTo>
                  <a:lnTo>
                    <a:pt x="1573" y="123"/>
                  </a:lnTo>
                  <a:lnTo>
                    <a:pt x="1573" y="1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8923769" y="1446266"/>
              <a:ext cx="485956" cy="51698"/>
            </a:xfrm>
            <a:custGeom>
              <a:avLst/>
              <a:gdLst>
                <a:gd name="T0" fmla="*/ 222 w 235"/>
                <a:gd name="T1" fmla="*/ 25 h 25"/>
                <a:gd name="T2" fmla="*/ 11 w 235"/>
                <a:gd name="T3" fmla="*/ 25 h 25"/>
                <a:gd name="T4" fmla="*/ 11 w 235"/>
                <a:gd name="T5" fmla="*/ 25 h 25"/>
                <a:gd name="T6" fmla="*/ 8 w 235"/>
                <a:gd name="T7" fmla="*/ 23 h 25"/>
                <a:gd name="T8" fmla="*/ 3 w 235"/>
                <a:gd name="T9" fmla="*/ 22 h 25"/>
                <a:gd name="T10" fmla="*/ 1 w 235"/>
                <a:gd name="T11" fmla="*/ 17 h 25"/>
                <a:gd name="T12" fmla="*/ 0 w 235"/>
                <a:gd name="T13" fmla="*/ 12 h 25"/>
                <a:gd name="T14" fmla="*/ 0 w 235"/>
                <a:gd name="T15" fmla="*/ 12 h 25"/>
                <a:gd name="T16" fmla="*/ 0 w 235"/>
                <a:gd name="T17" fmla="*/ 12 h 25"/>
                <a:gd name="T18" fmla="*/ 1 w 235"/>
                <a:gd name="T19" fmla="*/ 8 h 25"/>
                <a:gd name="T20" fmla="*/ 3 w 235"/>
                <a:gd name="T21" fmla="*/ 3 h 25"/>
                <a:gd name="T22" fmla="*/ 8 w 235"/>
                <a:gd name="T23" fmla="*/ 2 h 25"/>
                <a:gd name="T24" fmla="*/ 11 w 235"/>
                <a:gd name="T25" fmla="*/ 0 h 25"/>
                <a:gd name="T26" fmla="*/ 222 w 235"/>
                <a:gd name="T27" fmla="*/ 0 h 25"/>
                <a:gd name="T28" fmla="*/ 222 w 235"/>
                <a:gd name="T29" fmla="*/ 0 h 25"/>
                <a:gd name="T30" fmla="*/ 227 w 235"/>
                <a:gd name="T31" fmla="*/ 2 h 25"/>
                <a:gd name="T32" fmla="*/ 232 w 235"/>
                <a:gd name="T33" fmla="*/ 3 h 25"/>
                <a:gd name="T34" fmla="*/ 234 w 235"/>
                <a:gd name="T35" fmla="*/ 8 h 25"/>
                <a:gd name="T36" fmla="*/ 235 w 235"/>
                <a:gd name="T37" fmla="*/ 12 h 25"/>
                <a:gd name="T38" fmla="*/ 235 w 235"/>
                <a:gd name="T39" fmla="*/ 12 h 25"/>
                <a:gd name="T40" fmla="*/ 235 w 235"/>
                <a:gd name="T41" fmla="*/ 12 h 25"/>
                <a:gd name="T42" fmla="*/ 234 w 235"/>
                <a:gd name="T43" fmla="*/ 17 h 25"/>
                <a:gd name="T44" fmla="*/ 232 w 235"/>
                <a:gd name="T45" fmla="*/ 22 h 25"/>
                <a:gd name="T46" fmla="*/ 227 w 235"/>
                <a:gd name="T47" fmla="*/ 23 h 25"/>
                <a:gd name="T48" fmla="*/ 222 w 235"/>
                <a:gd name="T49" fmla="*/ 25 h 25"/>
                <a:gd name="T50" fmla="*/ 222 w 235"/>
                <a:gd name="T5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5">
                  <a:moveTo>
                    <a:pt x="222" y="25"/>
                  </a:moveTo>
                  <a:lnTo>
                    <a:pt x="11" y="25"/>
                  </a:lnTo>
                  <a:lnTo>
                    <a:pt x="11" y="25"/>
                  </a:lnTo>
                  <a:lnTo>
                    <a:pt x="8" y="23"/>
                  </a:lnTo>
                  <a:lnTo>
                    <a:pt x="3" y="22"/>
                  </a:lnTo>
                  <a:lnTo>
                    <a:pt x="1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3"/>
                  </a:lnTo>
                  <a:lnTo>
                    <a:pt x="8" y="2"/>
                  </a:lnTo>
                  <a:lnTo>
                    <a:pt x="11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7" y="2"/>
                  </a:lnTo>
                  <a:lnTo>
                    <a:pt x="232" y="3"/>
                  </a:lnTo>
                  <a:lnTo>
                    <a:pt x="234" y="8"/>
                  </a:lnTo>
                  <a:lnTo>
                    <a:pt x="235" y="12"/>
                  </a:lnTo>
                  <a:lnTo>
                    <a:pt x="235" y="12"/>
                  </a:lnTo>
                  <a:lnTo>
                    <a:pt x="235" y="12"/>
                  </a:lnTo>
                  <a:lnTo>
                    <a:pt x="234" y="17"/>
                  </a:lnTo>
                  <a:lnTo>
                    <a:pt x="232" y="22"/>
                  </a:lnTo>
                  <a:lnTo>
                    <a:pt x="227" y="23"/>
                  </a:lnTo>
                  <a:lnTo>
                    <a:pt x="222" y="25"/>
                  </a:lnTo>
                  <a:lnTo>
                    <a:pt x="222" y="25"/>
                  </a:lnTo>
                  <a:close/>
                </a:path>
              </a:pathLst>
            </a:custGeom>
            <a:solidFill>
              <a:srgbClr val="171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9525527" y="1415247"/>
              <a:ext cx="113735" cy="11373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4 w 55"/>
                <a:gd name="T5" fmla="*/ 33 h 55"/>
                <a:gd name="T6" fmla="*/ 52 w 55"/>
                <a:gd name="T7" fmla="*/ 38 h 55"/>
                <a:gd name="T8" fmla="*/ 50 w 55"/>
                <a:gd name="T9" fmla="*/ 42 h 55"/>
                <a:gd name="T10" fmla="*/ 47 w 55"/>
                <a:gd name="T11" fmla="*/ 47 h 55"/>
                <a:gd name="T12" fmla="*/ 42 w 55"/>
                <a:gd name="T13" fmla="*/ 50 h 55"/>
                <a:gd name="T14" fmla="*/ 38 w 55"/>
                <a:gd name="T15" fmla="*/ 52 h 55"/>
                <a:gd name="T16" fmla="*/ 33 w 55"/>
                <a:gd name="T17" fmla="*/ 54 h 55"/>
                <a:gd name="T18" fmla="*/ 27 w 55"/>
                <a:gd name="T19" fmla="*/ 55 h 55"/>
                <a:gd name="T20" fmla="*/ 27 w 55"/>
                <a:gd name="T21" fmla="*/ 55 h 55"/>
                <a:gd name="T22" fmla="*/ 22 w 55"/>
                <a:gd name="T23" fmla="*/ 54 h 55"/>
                <a:gd name="T24" fmla="*/ 17 w 55"/>
                <a:gd name="T25" fmla="*/ 52 h 55"/>
                <a:gd name="T26" fmla="*/ 11 w 55"/>
                <a:gd name="T27" fmla="*/ 50 h 55"/>
                <a:gd name="T28" fmla="*/ 8 w 55"/>
                <a:gd name="T29" fmla="*/ 47 h 55"/>
                <a:gd name="T30" fmla="*/ 5 w 55"/>
                <a:gd name="T31" fmla="*/ 42 h 55"/>
                <a:gd name="T32" fmla="*/ 3 w 55"/>
                <a:gd name="T33" fmla="*/ 38 h 55"/>
                <a:gd name="T34" fmla="*/ 1 w 55"/>
                <a:gd name="T35" fmla="*/ 33 h 55"/>
                <a:gd name="T36" fmla="*/ 0 w 55"/>
                <a:gd name="T37" fmla="*/ 27 h 55"/>
                <a:gd name="T38" fmla="*/ 0 w 55"/>
                <a:gd name="T39" fmla="*/ 27 h 55"/>
                <a:gd name="T40" fmla="*/ 1 w 55"/>
                <a:gd name="T41" fmla="*/ 22 h 55"/>
                <a:gd name="T42" fmla="*/ 3 w 55"/>
                <a:gd name="T43" fmla="*/ 17 h 55"/>
                <a:gd name="T44" fmla="*/ 5 w 55"/>
                <a:gd name="T45" fmla="*/ 11 h 55"/>
                <a:gd name="T46" fmla="*/ 8 w 55"/>
                <a:gd name="T47" fmla="*/ 8 h 55"/>
                <a:gd name="T48" fmla="*/ 11 w 55"/>
                <a:gd name="T49" fmla="*/ 5 h 55"/>
                <a:gd name="T50" fmla="*/ 17 w 55"/>
                <a:gd name="T51" fmla="*/ 3 h 55"/>
                <a:gd name="T52" fmla="*/ 22 w 55"/>
                <a:gd name="T53" fmla="*/ 1 h 55"/>
                <a:gd name="T54" fmla="*/ 27 w 55"/>
                <a:gd name="T55" fmla="*/ 0 h 55"/>
                <a:gd name="T56" fmla="*/ 27 w 55"/>
                <a:gd name="T57" fmla="*/ 0 h 55"/>
                <a:gd name="T58" fmla="*/ 33 w 55"/>
                <a:gd name="T59" fmla="*/ 1 h 55"/>
                <a:gd name="T60" fmla="*/ 38 w 55"/>
                <a:gd name="T61" fmla="*/ 3 h 55"/>
                <a:gd name="T62" fmla="*/ 42 w 55"/>
                <a:gd name="T63" fmla="*/ 5 h 55"/>
                <a:gd name="T64" fmla="*/ 47 w 55"/>
                <a:gd name="T65" fmla="*/ 8 h 55"/>
                <a:gd name="T66" fmla="*/ 50 w 55"/>
                <a:gd name="T67" fmla="*/ 11 h 55"/>
                <a:gd name="T68" fmla="*/ 52 w 55"/>
                <a:gd name="T69" fmla="*/ 17 h 55"/>
                <a:gd name="T70" fmla="*/ 54 w 55"/>
                <a:gd name="T71" fmla="*/ 22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4" y="33"/>
                  </a:lnTo>
                  <a:lnTo>
                    <a:pt x="52" y="38"/>
                  </a:lnTo>
                  <a:lnTo>
                    <a:pt x="50" y="42"/>
                  </a:lnTo>
                  <a:lnTo>
                    <a:pt x="47" y="47"/>
                  </a:lnTo>
                  <a:lnTo>
                    <a:pt x="42" y="50"/>
                  </a:lnTo>
                  <a:lnTo>
                    <a:pt x="38" y="52"/>
                  </a:lnTo>
                  <a:lnTo>
                    <a:pt x="33" y="54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2" y="54"/>
                  </a:lnTo>
                  <a:lnTo>
                    <a:pt x="17" y="52"/>
                  </a:lnTo>
                  <a:lnTo>
                    <a:pt x="11" y="50"/>
                  </a:lnTo>
                  <a:lnTo>
                    <a:pt x="8" y="47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3" y="17"/>
                  </a:lnTo>
                  <a:lnTo>
                    <a:pt x="5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7" y="8"/>
                  </a:lnTo>
                  <a:lnTo>
                    <a:pt x="50" y="11"/>
                  </a:lnTo>
                  <a:lnTo>
                    <a:pt x="52" y="17"/>
                  </a:lnTo>
                  <a:lnTo>
                    <a:pt x="54" y="22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121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9591700" y="1442130"/>
              <a:ext cx="37222" cy="41358"/>
            </a:xfrm>
            <a:custGeom>
              <a:avLst/>
              <a:gdLst>
                <a:gd name="T0" fmla="*/ 18 w 18"/>
                <a:gd name="T1" fmla="*/ 10 h 20"/>
                <a:gd name="T2" fmla="*/ 18 w 18"/>
                <a:gd name="T3" fmla="*/ 10 h 20"/>
                <a:gd name="T4" fmla="*/ 18 w 18"/>
                <a:gd name="T5" fmla="*/ 14 h 20"/>
                <a:gd name="T6" fmla="*/ 16 w 18"/>
                <a:gd name="T7" fmla="*/ 17 h 20"/>
                <a:gd name="T8" fmla="*/ 13 w 18"/>
                <a:gd name="T9" fmla="*/ 19 h 20"/>
                <a:gd name="T10" fmla="*/ 10 w 18"/>
                <a:gd name="T11" fmla="*/ 20 h 20"/>
                <a:gd name="T12" fmla="*/ 10 w 18"/>
                <a:gd name="T13" fmla="*/ 20 h 20"/>
                <a:gd name="T14" fmla="*/ 5 w 18"/>
                <a:gd name="T15" fmla="*/ 19 h 20"/>
                <a:gd name="T16" fmla="*/ 3 w 18"/>
                <a:gd name="T17" fmla="*/ 17 h 20"/>
                <a:gd name="T18" fmla="*/ 0 w 18"/>
                <a:gd name="T19" fmla="*/ 14 h 20"/>
                <a:gd name="T20" fmla="*/ 0 w 18"/>
                <a:gd name="T21" fmla="*/ 10 h 20"/>
                <a:gd name="T22" fmla="*/ 0 w 18"/>
                <a:gd name="T23" fmla="*/ 10 h 20"/>
                <a:gd name="T24" fmla="*/ 0 w 18"/>
                <a:gd name="T25" fmla="*/ 7 h 20"/>
                <a:gd name="T26" fmla="*/ 3 w 18"/>
                <a:gd name="T27" fmla="*/ 4 h 20"/>
                <a:gd name="T28" fmla="*/ 5 w 18"/>
                <a:gd name="T29" fmla="*/ 2 h 20"/>
                <a:gd name="T30" fmla="*/ 10 w 18"/>
                <a:gd name="T31" fmla="*/ 0 h 20"/>
                <a:gd name="T32" fmla="*/ 10 w 18"/>
                <a:gd name="T33" fmla="*/ 0 h 20"/>
                <a:gd name="T34" fmla="*/ 13 w 18"/>
                <a:gd name="T35" fmla="*/ 2 h 20"/>
                <a:gd name="T36" fmla="*/ 16 w 18"/>
                <a:gd name="T37" fmla="*/ 4 h 20"/>
                <a:gd name="T38" fmla="*/ 18 w 18"/>
                <a:gd name="T39" fmla="*/ 7 h 20"/>
                <a:gd name="T40" fmla="*/ 18 w 18"/>
                <a:gd name="T41" fmla="*/ 10 h 20"/>
                <a:gd name="T42" fmla="*/ 18 w 18"/>
                <a:gd name="T4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lnTo>
                    <a:pt x="18" y="10"/>
                  </a:lnTo>
                  <a:lnTo>
                    <a:pt x="18" y="14"/>
                  </a:lnTo>
                  <a:lnTo>
                    <a:pt x="16" y="17"/>
                  </a:lnTo>
                  <a:lnTo>
                    <a:pt x="13" y="19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4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8" y="7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1E2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9587564" y="1446266"/>
              <a:ext cx="35155" cy="31019"/>
            </a:xfrm>
            <a:custGeom>
              <a:avLst/>
              <a:gdLst>
                <a:gd name="T0" fmla="*/ 17 w 17"/>
                <a:gd name="T1" fmla="*/ 8 h 15"/>
                <a:gd name="T2" fmla="*/ 17 w 17"/>
                <a:gd name="T3" fmla="*/ 8 h 15"/>
                <a:gd name="T4" fmla="*/ 17 w 17"/>
                <a:gd name="T5" fmla="*/ 10 h 15"/>
                <a:gd name="T6" fmla="*/ 15 w 17"/>
                <a:gd name="T7" fmla="*/ 13 h 15"/>
                <a:gd name="T8" fmla="*/ 12 w 17"/>
                <a:gd name="T9" fmla="*/ 15 h 15"/>
                <a:gd name="T10" fmla="*/ 8 w 17"/>
                <a:gd name="T11" fmla="*/ 15 h 15"/>
                <a:gd name="T12" fmla="*/ 8 w 17"/>
                <a:gd name="T13" fmla="*/ 15 h 15"/>
                <a:gd name="T14" fmla="*/ 5 w 17"/>
                <a:gd name="T15" fmla="*/ 15 h 15"/>
                <a:gd name="T16" fmla="*/ 3 w 17"/>
                <a:gd name="T17" fmla="*/ 13 h 15"/>
                <a:gd name="T18" fmla="*/ 2 w 17"/>
                <a:gd name="T19" fmla="*/ 10 h 15"/>
                <a:gd name="T20" fmla="*/ 0 w 17"/>
                <a:gd name="T21" fmla="*/ 8 h 15"/>
                <a:gd name="T22" fmla="*/ 0 w 17"/>
                <a:gd name="T23" fmla="*/ 8 h 15"/>
                <a:gd name="T24" fmla="*/ 2 w 17"/>
                <a:gd name="T25" fmla="*/ 5 h 15"/>
                <a:gd name="T26" fmla="*/ 3 w 17"/>
                <a:gd name="T27" fmla="*/ 2 h 15"/>
                <a:gd name="T28" fmla="*/ 5 w 17"/>
                <a:gd name="T29" fmla="*/ 0 h 15"/>
                <a:gd name="T30" fmla="*/ 8 w 17"/>
                <a:gd name="T31" fmla="*/ 0 h 15"/>
                <a:gd name="T32" fmla="*/ 8 w 17"/>
                <a:gd name="T33" fmla="*/ 0 h 15"/>
                <a:gd name="T34" fmla="*/ 12 w 17"/>
                <a:gd name="T35" fmla="*/ 0 h 15"/>
                <a:gd name="T36" fmla="*/ 15 w 17"/>
                <a:gd name="T37" fmla="*/ 2 h 15"/>
                <a:gd name="T38" fmla="*/ 17 w 17"/>
                <a:gd name="T39" fmla="*/ 5 h 15"/>
                <a:gd name="T40" fmla="*/ 17 w 17"/>
                <a:gd name="T41" fmla="*/ 8 h 15"/>
                <a:gd name="T42" fmla="*/ 17 w 17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15">
                  <a:moveTo>
                    <a:pt x="17" y="8"/>
                  </a:moveTo>
                  <a:lnTo>
                    <a:pt x="17" y="8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8"/>
                  </a:lnTo>
                  <a:close/>
                </a:path>
              </a:pathLst>
            </a:custGeom>
            <a:solidFill>
              <a:srgbClr val="223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9593767" y="1452469"/>
              <a:ext cx="14476" cy="18612"/>
            </a:xfrm>
            <a:custGeom>
              <a:avLst/>
              <a:gdLst>
                <a:gd name="T0" fmla="*/ 7 w 7"/>
                <a:gd name="T1" fmla="*/ 5 h 9"/>
                <a:gd name="T2" fmla="*/ 7 w 7"/>
                <a:gd name="T3" fmla="*/ 5 h 9"/>
                <a:gd name="T4" fmla="*/ 7 w 7"/>
                <a:gd name="T5" fmla="*/ 7 h 9"/>
                <a:gd name="T6" fmla="*/ 4 w 7"/>
                <a:gd name="T7" fmla="*/ 9 h 9"/>
                <a:gd name="T8" fmla="*/ 4 w 7"/>
                <a:gd name="T9" fmla="*/ 9 h 9"/>
                <a:gd name="T10" fmla="*/ 0 w 7"/>
                <a:gd name="T11" fmla="*/ 7 h 9"/>
                <a:gd name="T12" fmla="*/ 0 w 7"/>
                <a:gd name="T13" fmla="*/ 5 h 9"/>
                <a:gd name="T14" fmla="*/ 0 w 7"/>
                <a:gd name="T15" fmla="*/ 5 h 9"/>
                <a:gd name="T16" fmla="*/ 0 w 7"/>
                <a:gd name="T17" fmla="*/ 2 h 9"/>
                <a:gd name="T18" fmla="*/ 4 w 7"/>
                <a:gd name="T19" fmla="*/ 0 h 9"/>
                <a:gd name="T20" fmla="*/ 4 w 7"/>
                <a:gd name="T21" fmla="*/ 0 h 9"/>
                <a:gd name="T22" fmla="*/ 7 w 7"/>
                <a:gd name="T23" fmla="*/ 2 h 9"/>
                <a:gd name="T24" fmla="*/ 7 w 7"/>
                <a:gd name="T25" fmla="*/ 5 h 9"/>
                <a:gd name="T26" fmla="*/ 7 w 7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9">
                  <a:moveTo>
                    <a:pt x="7" y="5"/>
                  </a:moveTo>
                  <a:lnTo>
                    <a:pt x="7" y="5"/>
                  </a:lnTo>
                  <a:lnTo>
                    <a:pt x="7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2F4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9542070" y="1450402"/>
              <a:ext cx="31019" cy="41358"/>
            </a:xfrm>
            <a:custGeom>
              <a:avLst/>
              <a:gdLst>
                <a:gd name="T0" fmla="*/ 15 w 15"/>
                <a:gd name="T1" fmla="*/ 10 h 20"/>
                <a:gd name="T2" fmla="*/ 15 w 15"/>
                <a:gd name="T3" fmla="*/ 10 h 20"/>
                <a:gd name="T4" fmla="*/ 14 w 15"/>
                <a:gd name="T5" fmla="*/ 13 h 20"/>
                <a:gd name="T6" fmla="*/ 12 w 15"/>
                <a:gd name="T7" fmla="*/ 16 h 20"/>
                <a:gd name="T8" fmla="*/ 10 w 15"/>
                <a:gd name="T9" fmla="*/ 18 h 20"/>
                <a:gd name="T10" fmla="*/ 9 w 15"/>
                <a:gd name="T11" fmla="*/ 20 h 20"/>
                <a:gd name="T12" fmla="*/ 9 w 15"/>
                <a:gd name="T13" fmla="*/ 20 h 20"/>
                <a:gd name="T14" fmla="*/ 5 w 15"/>
                <a:gd name="T15" fmla="*/ 18 h 20"/>
                <a:gd name="T16" fmla="*/ 3 w 15"/>
                <a:gd name="T17" fmla="*/ 16 h 20"/>
                <a:gd name="T18" fmla="*/ 2 w 15"/>
                <a:gd name="T19" fmla="*/ 13 h 20"/>
                <a:gd name="T20" fmla="*/ 0 w 15"/>
                <a:gd name="T21" fmla="*/ 10 h 20"/>
                <a:gd name="T22" fmla="*/ 0 w 15"/>
                <a:gd name="T23" fmla="*/ 10 h 20"/>
                <a:gd name="T24" fmla="*/ 2 w 15"/>
                <a:gd name="T25" fmla="*/ 6 h 20"/>
                <a:gd name="T26" fmla="*/ 3 w 15"/>
                <a:gd name="T27" fmla="*/ 3 h 20"/>
                <a:gd name="T28" fmla="*/ 5 w 15"/>
                <a:gd name="T29" fmla="*/ 1 h 20"/>
                <a:gd name="T30" fmla="*/ 9 w 15"/>
                <a:gd name="T31" fmla="*/ 0 h 20"/>
                <a:gd name="T32" fmla="*/ 9 w 15"/>
                <a:gd name="T33" fmla="*/ 0 h 20"/>
                <a:gd name="T34" fmla="*/ 10 w 15"/>
                <a:gd name="T35" fmla="*/ 1 h 20"/>
                <a:gd name="T36" fmla="*/ 12 w 15"/>
                <a:gd name="T37" fmla="*/ 3 h 20"/>
                <a:gd name="T38" fmla="*/ 14 w 15"/>
                <a:gd name="T39" fmla="*/ 6 h 20"/>
                <a:gd name="T40" fmla="*/ 15 w 15"/>
                <a:gd name="T41" fmla="*/ 10 h 20"/>
                <a:gd name="T42" fmla="*/ 15 w 15"/>
                <a:gd name="T4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20">
                  <a:moveTo>
                    <a:pt x="15" y="10"/>
                  </a:moveTo>
                  <a:lnTo>
                    <a:pt x="15" y="10"/>
                  </a:lnTo>
                  <a:lnTo>
                    <a:pt x="14" y="13"/>
                  </a:lnTo>
                  <a:lnTo>
                    <a:pt x="12" y="16"/>
                  </a:lnTo>
                  <a:lnTo>
                    <a:pt x="10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5" y="18"/>
                  </a:lnTo>
                  <a:lnTo>
                    <a:pt x="3" y="16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4" y="6"/>
                  </a:lnTo>
                  <a:lnTo>
                    <a:pt x="15" y="10"/>
                  </a:lnTo>
                  <a:lnTo>
                    <a:pt x="15" y="10"/>
                  </a:lnTo>
                  <a:close/>
                </a:path>
              </a:pathLst>
            </a:custGeom>
            <a:solidFill>
              <a:srgbClr val="1E2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9548273" y="1456605"/>
              <a:ext cx="22747" cy="26883"/>
            </a:xfrm>
            <a:custGeom>
              <a:avLst/>
              <a:gdLst>
                <a:gd name="T0" fmla="*/ 11 w 11"/>
                <a:gd name="T1" fmla="*/ 7 h 13"/>
                <a:gd name="T2" fmla="*/ 11 w 11"/>
                <a:gd name="T3" fmla="*/ 7 h 13"/>
                <a:gd name="T4" fmla="*/ 9 w 11"/>
                <a:gd name="T5" fmla="*/ 12 h 13"/>
                <a:gd name="T6" fmla="*/ 6 w 11"/>
                <a:gd name="T7" fmla="*/ 13 h 13"/>
                <a:gd name="T8" fmla="*/ 6 w 11"/>
                <a:gd name="T9" fmla="*/ 13 h 13"/>
                <a:gd name="T10" fmla="*/ 2 w 11"/>
                <a:gd name="T11" fmla="*/ 12 h 13"/>
                <a:gd name="T12" fmla="*/ 0 w 11"/>
                <a:gd name="T13" fmla="*/ 7 h 13"/>
                <a:gd name="T14" fmla="*/ 0 w 11"/>
                <a:gd name="T15" fmla="*/ 7 h 13"/>
                <a:gd name="T16" fmla="*/ 2 w 11"/>
                <a:gd name="T17" fmla="*/ 2 h 13"/>
                <a:gd name="T18" fmla="*/ 6 w 11"/>
                <a:gd name="T19" fmla="*/ 0 h 13"/>
                <a:gd name="T20" fmla="*/ 6 w 11"/>
                <a:gd name="T21" fmla="*/ 0 h 13"/>
                <a:gd name="T22" fmla="*/ 9 w 11"/>
                <a:gd name="T23" fmla="*/ 2 h 13"/>
                <a:gd name="T24" fmla="*/ 11 w 11"/>
                <a:gd name="T25" fmla="*/ 7 h 13"/>
                <a:gd name="T26" fmla="*/ 11 w 11"/>
                <a:gd name="T2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11" y="7"/>
                  </a:moveTo>
                  <a:lnTo>
                    <a:pt x="11" y="7"/>
                  </a:lnTo>
                  <a:lnTo>
                    <a:pt x="9" y="12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2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7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223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9556545" y="1460741"/>
              <a:ext cx="10340" cy="16543"/>
            </a:xfrm>
            <a:custGeom>
              <a:avLst/>
              <a:gdLst>
                <a:gd name="T0" fmla="*/ 5 w 5"/>
                <a:gd name="T1" fmla="*/ 5 h 8"/>
                <a:gd name="T2" fmla="*/ 5 w 5"/>
                <a:gd name="T3" fmla="*/ 5 h 8"/>
                <a:gd name="T4" fmla="*/ 5 w 5"/>
                <a:gd name="T5" fmla="*/ 8 h 8"/>
                <a:gd name="T6" fmla="*/ 2 w 5"/>
                <a:gd name="T7" fmla="*/ 8 h 8"/>
                <a:gd name="T8" fmla="*/ 2 w 5"/>
                <a:gd name="T9" fmla="*/ 8 h 8"/>
                <a:gd name="T10" fmla="*/ 0 w 5"/>
                <a:gd name="T11" fmla="*/ 8 h 8"/>
                <a:gd name="T12" fmla="*/ 0 w 5"/>
                <a:gd name="T13" fmla="*/ 5 h 8"/>
                <a:gd name="T14" fmla="*/ 0 w 5"/>
                <a:gd name="T15" fmla="*/ 5 h 8"/>
                <a:gd name="T16" fmla="*/ 0 w 5"/>
                <a:gd name="T17" fmla="*/ 1 h 8"/>
                <a:gd name="T18" fmla="*/ 2 w 5"/>
                <a:gd name="T19" fmla="*/ 0 h 8"/>
                <a:gd name="T20" fmla="*/ 2 w 5"/>
                <a:gd name="T21" fmla="*/ 0 h 8"/>
                <a:gd name="T22" fmla="*/ 5 w 5"/>
                <a:gd name="T23" fmla="*/ 1 h 8"/>
                <a:gd name="T24" fmla="*/ 5 w 5"/>
                <a:gd name="T25" fmla="*/ 5 h 8"/>
                <a:gd name="T26" fmla="*/ 5 w 5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8">
                  <a:moveTo>
                    <a:pt x="5" y="5"/>
                  </a:moveTo>
                  <a:lnTo>
                    <a:pt x="5" y="5"/>
                  </a:lnTo>
                  <a:lnTo>
                    <a:pt x="5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5" y="1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2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7124700" y="2227931"/>
              <a:ext cx="39291" cy="303981"/>
            </a:xfrm>
            <a:custGeom>
              <a:avLst/>
              <a:gdLst>
                <a:gd name="T0" fmla="*/ 8 w 19"/>
                <a:gd name="T1" fmla="*/ 147 h 147"/>
                <a:gd name="T2" fmla="*/ 12 w 19"/>
                <a:gd name="T3" fmla="*/ 147 h 147"/>
                <a:gd name="T4" fmla="*/ 12 w 19"/>
                <a:gd name="T5" fmla="*/ 147 h 147"/>
                <a:gd name="T6" fmla="*/ 13 w 19"/>
                <a:gd name="T7" fmla="*/ 147 h 147"/>
                <a:gd name="T8" fmla="*/ 15 w 19"/>
                <a:gd name="T9" fmla="*/ 145 h 147"/>
                <a:gd name="T10" fmla="*/ 17 w 19"/>
                <a:gd name="T11" fmla="*/ 143 h 147"/>
                <a:gd name="T12" fmla="*/ 19 w 19"/>
                <a:gd name="T13" fmla="*/ 140 h 147"/>
                <a:gd name="T14" fmla="*/ 19 w 19"/>
                <a:gd name="T15" fmla="*/ 7 h 147"/>
                <a:gd name="T16" fmla="*/ 19 w 19"/>
                <a:gd name="T17" fmla="*/ 7 h 147"/>
                <a:gd name="T18" fmla="*/ 17 w 19"/>
                <a:gd name="T19" fmla="*/ 5 h 147"/>
                <a:gd name="T20" fmla="*/ 15 w 19"/>
                <a:gd name="T21" fmla="*/ 4 h 147"/>
                <a:gd name="T22" fmla="*/ 13 w 19"/>
                <a:gd name="T23" fmla="*/ 2 h 147"/>
                <a:gd name="T24" fmla="*/ 12 w 19"/>
                <a:gd name="T25" fmla="*/ 0 h 147"/>
                <a:gd name="T26" fmla="*/ 8 w 19"/>
                <a:gd name="T27" fmla="*/ 0 h 147"/>
                <a:gd name="T28" fmla="*/ 8 w 19"/>
                <a:gd name="T29" fmla="*/ 0 h 147"/>
                <a:gd name="T30" fmla="*/ 5 w 19"/>
                <a:gd name="T31" fmla="*/ 2 h 147"/>
                <a:gd name="T32" fmla="*/ 2 w 19"/>
                <a:gd name="T33" fmla="*/ 4 h 147"/>
                <a:gd name="T34" fmla="*/ 0 w 19"/>
                <a:gd name="T35" fmla="*/ 7 h 147"/>
                <a:gd name="T36" fmla="*/ 0 w 19"/>
                <a:gd name="T37" fmla="*/ 10 h 147"/>
                <a:gd name="T38" fmla="*/ 0 w 19"/>
                <a:gd name="T39" fmla="*/ 138 h 147"/>
                <a:gd name="T40" fmla="*/ 0 w 19"/>
                <a:gd name="T41" fmla="*/ 138 h 147"/>
                <a:gd name="T42" fmla="*/ 0 w 19"/>
                <a:gd name="T43" fmla="*/ 142 h 147"/>
                <a:gd name="T44" fmla="*/ 2 w 19"/>
                <a:gd name="T45" fmla="*/ 145 h 147"/>
                <a:gd name="T46" fmla="*/ 5 w 19"/>
                <a:gd name="T47" fmla="*/ 147 h 147"/>
                <a:gd name="T48" fmla="*/ 8 w 19"/>
                <a:gd name="T49" fmla="*/ 147 h 147"/>
                <a:gd name="T50" fmla="*/ 8 w 19"/>
                <a:gd name="T5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47">
                  <a:moveTo>
                    <a:pt x="8" y="147"/>
                  </a:moveTo>
                  <a:lnTo>
                    <a:pt x="12" y="147"/>
                  </a:lnTo>
                  <a:lnTo>
                    <a:pt x="12" y="147"/>
                  </a:lnTo>
                  <a:lnTo>
                    <a:pt x="13" y="147"/>
                  </a:lnTo>
                  <a:lnTo>
                    <a:pt x="15" y="145"/>
                  </a:lnTo>
                  <a:lnTo>
                    <a:pt x="17" y="143"/>
                  </a:lnTo>
                  <a:lnTo>
                    <a:pt x="19" y="14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2" y="145"/>
                  </a:lnTo>
                  <a:lnTo>
                    <a:pt x="5" y="147"/>
                  </a:lnTo>
                  <a:lnTo>
                    <a:pt x="8" y="147"/>
                  </a:lnTo>
                  <a:lnTo>
                    <a:pt x="8" y="147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7124700" y="2817280"/>
              <a:ext cx="39291" cy="562467"/>
            </a:xfrm>
            <a:custGeom>
              <a:avLst/>
              <a:gdLst>
                <a:gd name="T0" fmla="*/ 8 w 19"/>
                <a:gd name="T1" fmla="*/ 272 h 272"/>
                <a:gd name="T2" fmla="*/ 12 w 19"/>
                <a:gd name="T3" fmla="*/ 272 h 272"/>
                <a:gd name="T4" fmla="*/ 12 w 19"/>
                <a:gd name="T5" fmla="*/ 272 h 272"/>
                <a:gd name="T6" fmla="*/ 13 w 19"/>
                <a:gd name="T7" fmla="*/ 270 h 272"/>
                <a:gd name="T8" fmla="*/ 15 w 19"/>
                <a:gd name="T9" fmla="*/ 270 h 272"/>
                <a:gd name="T10" fmla="*/ 17 w 19"/>
                <a:gd name="T11" fmla="*/ 267 h 272"/>
                <a:gd name="T12" fmla="*/ 19 w 19"/>
                <a:gd name="T13" fmla="*/ 265 h 272"/>
                <a:gd name="T14" fmla="*/ 19 w 19"/>
                <a:gd name="T15" fmla="*/ 6 h 272"/>
                <a:gd name="T16" fmla="*/ 19 w 19"/>
                <a:gd name="T17" fmla="*/ 6 h 272"/>
                <a:gd name="T18" fmla="*/ 17 w 19"/>
                <a:gd name="T19" fmla="*/ 3 h 272"/>
                <a:gd name="T20" fmla="*/ 15 w 19"/>
                <a:gd name="T21" fmla="*/ 1 h 272"/>
                <a:gd name="T22" fmla="*/ 13 w 19"/>
                <a:gd name="T23" fmla="*/ 0 h 272"/>
                <a:gd name="T24" fmla="*/ 12 w 19"/>
                <a:gd name="T25" fmla="*/ 0 h 272"/>
                <a:gd name="T26" fmla="*/ 8 w 19"/>
                <a:gd name="T27" fmla="*/ 0 h 272"/>
                <a:gd name="T28" fmla="*/ 8 w 19"/>
                <a:gd name="T29" fmla="*/ 0 h 272"/>
                <a:gd name="T30" fmla="*/ 5 w 19"/>
                <a:gd name="T31" fmla="*/ 0 h 272"/>
                <a:gd name="T32" fmla="*/ 2 w 19"/>
                <a:gd name="T33" fmla="*/ 1 h 272"/>
                <a:gd name="T34" fmla="*/ 0 w 19"/>
                <a:gd name="T35" fmla="*/ 5 h 272"/>
                <a:gd name="T36" fmla="*/ 0 w 19"/>
                <a:gd name="T37" fmla="*/ 8 h 272"/>
                <a:gd name="T38" fmla="*/ 0 w 19"/>
                <a:gd name="T39" fmla="*/ 262 h 272"/>
                <a:gd name="T40" fmla="*/ 0 w 19"/>
                <a:gd name="T41" fmla="*/ 262 h 272"/>
                <a:gd name="T42" fmla="*/ 0 w 19"/>
                <a:gd name="T43" fmla="*/ 265 h 272"/>
                <a:gd name="T44" fmla="*/ 2 w 19"/>
                <a:gd name="T45" fmla="*/ 269 h 272"/>
                <a:gd name="T46" fmla="*/ 5 w 19"/>
                <a:gd name="T47" fmla="*/ 270 h 272"/>
                <a:gd name="T48" fmla="*/ 8 w 19"/>
                <a:gd name="T49" fmla="*/ 272 h 272"/>
                <a:gd name="T50" fmla="*/ 8 w 19"/>
                <a:gd name="T5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2">
                  <a:moveTo>
                    <a:pt x="8" y="272"/>
                  </a:moveTo>
                  <a:lnTo>
                    <a:pt x="12" y="272"/>
                  </a:lnTo>
                  <a:lnTo>
                    <a:pt x="12" y="272"/>
                  </a:lnTo>
                  <a:lnTo>
                    <a:pt x="13" y="270"/>
                  </a:lnTo>
                  <a:lnTo>
                    <a:pt x="15" y="270"/>
                  </a:lnTo>
                  <a:lnTo>
                    <a:pt x="17" y="267"/>
                  </a:lnTo>
                  <a:lnTo>
                    <a:pt x="19" y="26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5" y="270"/>
                  </a:lnTo>
                  <a:lnTo>
                    <a:pt x="8" y="272"/>
                  </a:lnTo>
                  <a:lnTo>
                    <a:pt x="8" y="272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11132281" y="3001323"/>
              <a:ext cx="31019" cy="932621"/>
            </a:xfrm>
            <a:custGeom>
              <a:avLst/>
              <a:gdLst>
                <a:gd name="T0" fmla="*/ 7 w 15"/>
                <a:gd name="T1" fmla="*/ 0 h 451"/>
                <a:gd name="T2" fmla="*/ 7 w 15"/>
                <a:gd name="T3" fmla="*/ 0 h 451"/>
                <a:gd name="T4" fmla="*/ 7 w 15"/>
                <a:gd name="T5" fmla="*/ 0 h 451"/>
                <a:gd name="T6" fmla="*/ 3 w 15"/>
                <a:gd name="T7" fmla="*/ 1 h 451"/>
                <a:gd name="T8" fmla="*/ 2 w 15"/>
                <a:gd name="T9" fmla="*/ 1 h 451"/>
                <a:gd name="T10" fmla="*/ 0 w 15"/>
                <a:gd name="T11" fmla="*/ 5 h 451"/>
                <a:gd name="T12" fmla="*/ 0 w 15"/>
                <a:gd name="T13" fmla="*/ 7 h 451"/>
                <a:gd name="T14" fmla="*/ 0 w 15"/>
                <a:gd name="T15" fmla="*/ 444 h 451"/>
                <a:gd name="T16" fmla="*/ 0 w 15"/>
                <a:gd name="T17" fmla="*/ 444 h 451"/>
                <a:gd name="T18" fmla="*/ 0 w 15"/>
                <a:gd name="T19" fmla="*/ 446 h 451"/>
                <a:gd name="T20" fmla="*/ 2 w 15"/>
                <a:gd name="T21" fmla="*/ 449 h 451"/>
                <a:gd name="T22" fmla="*/ 3 w 15"/>
                <a:gd name="T23" fmla="*/ 449 h 451"/>
                <a:gd name="T24" fmla="*/ 7 w 15"/>
                <a:gd name="T25" fmla="*/ 451 h 451"/>
                <a:gd name="T26" fmla="*/ 7 w 15"/>
                <a:gd name="T27" fmla="*/ 451 h 451"/>
                <a:gd name="T28" fmla="*/ 7 w 15"/>
                <a:gd name="T29" fmla="*/ 451 h 451"/>
                <a:gd name="T30" fmla="*/ 10 w 15"/>
                <a:gd name="T31" fmla="*/ 449 h 451"/>
                <a:gd name="T32" fmla="*/ 13 w 15"/>
                <a:gd name="T33" fmla="*/ 447 h 451"/>
                <a:gd name="T34" fmla="*/ 15 w 15"/>
                <a:gd name="T35" fmla="*/ 444 h 451"/>
                <a:gd name="T36" fmla="*/ 15 w 15"/>
                <a:gd name="T37" fmla="*/ 441 h 451"/>
                <a:gd name="T38" fmla="*/ 15 w 15"/>
                <a:gd name="T39" fmla="*/ 10 h 451"/>
                <a:gd name="T40" fmla="*/ 15 w 15"/>
                <a:gd name="T41" fmla="*/ 10 h 451"/>
                <a:gd name="T42" fmla="*/ 15 w 15"/>
                <a:gd name="T43" fmla="*/ 7 h 451"/>
                <a:gd name="T44" fmla="*/ 13 w 15"/>
                <a:gd name="T45" fmla="*/ 3 h 451"/>
                <a:gd name="T46" fmla="*/ 10 w 15"/>
                <a:gd name="T47" fmla="*/ 1 h 451"/>
                <a:gd name="T48" fmla="*/ 7 w 15"/>
                <a:gd name="T49" fmla="*/ 0 h 451"/>
                <a:gd name="T50" fmla="*/ 7 w 15"/>
                <a:gd name="T5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451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49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10" y="449"/>
                  </a:lnTo>
                  <a:lnTo>
                    <a:pt x="13" y="447"/>
                  </a:lnTo>
                  <a:lnTo>
                    <a:pt x="15" y="444"/>
                  </a:lnTo>
                  <a:lnTo>
                    <a:pt x="15" y="44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7124700" y="3543112"/>
              <a:ext cx="39291" cy="576943"/>
            </a:xfrm>
            <a:custGeom>
              <a:avLst/>
              <a:gdLst>
                <a:gd name="T0" fmla="*/ 8 w 19"/>
                <a:gd name="T1" fmla="*/ 279 h 279"/>
                <a:gd name="T2" fmla="*/ 12 w 19"/>
                <a:gd name="T3" fmla="*/ 279 h 279"/>
                <a:gd name="T4" fmla="*/ 12 w 19"/>
                <a:gd name="T5" fmla="*/ 279 h 279"/>
                <a:gd name="T6" fmla="*/ 13 w 19"/>
                <a:gd name="T7" fmla="*/ 279 h 279"/>
                <a:gd name="T8" fmla="*/ 15 w 19"/>
                <a:gd name="T9" fmla="*/ 278 h 279"/>
                <a:gd name="T10" fmla="*/ 17 w 19"/>
                <a:gd name="T11" fmla="*/ 276 h 279"/>
                <a:gd name="T12" fmla="*/ 19 w 19"/>
                <a:gd name="T13" fmla="*/ 273 h 279"/>
                <a:gd name="T14" fmla="*/ 19 w 19"/>
                <a:gd name="T15" fmla="*/ 7 h 279"/>
                <a:gd name="T16" fmla="*/ 19 w 19"/>
                <a:gd name="T17" fmla="*/ 7 h 279"/>
                <a:gd name="T18" fmla="*/ 17 w 19"/>
                <a:gd name="T19" fmla="*/ 4 h 279"/>
                <a:gd name="T20" fmla="*/ 15 w 19"/>
                <a:gd name="T21" fmla="*/ 2 h 279"/>
                <a:gd name="T22" fmla="*/ 13 w 19"/>
                <a:gd name="T23" fmla="*/ 0 h 279"/>
                <a:gd name="T24" fmla="*/ 12 w 19"/>
                <a:gd name="T25" fmla="*/ 0 h 279"/>
                <a:gd name="T26" fmla="*/ 8 w 19"/>
                <a:gd name="T27" fmla="*/ 0 h 279"/>
                <a:gd name="T28" fmla="*/ 8 w 19"/>
                <a:gd name="T29" fmla="*/ 0 h 279"/>
                <a:gd name="T30" fmla="*/ 5 w 19"/>
                <a:gd name="T31" fmla="*/ 0 h 279"/>
                <a:gd name="T32" fmla="*/ 2 w 19"/>
                <a:gd name="T33" fmla="*/ 2 h 279"/>
                <a:gd name="T34" fmla="*/ 0 w 19"/>
                <a:gd name="T35" fmla="*/ 5 h 279"/>
                <a:gd name="T36" fmla="*/ 0 w 19"/>
                <a:gd name="T37" fmla="*/ 9 h 279"/>
                <a:gd name="T38" fmla="*/ 0 w 19"/>
                <a:gd name="T39" fmla="*/ 271 h 279"/>
                <a:gd name="T40" fmla="*/ 0 w 19"/>
                <a:gd name="T41" fmla="*/ 271 h 279"/>
                <a:gd name="T42" fmla="*/ 0 w 19"/>
                <a:gd name="T43" fmla="*/ 274 h 279"/>
                <a:gd name="T44" fmla="*/ 2 w 19"/>
                <a:gd name="T45" fmla="*/ 278 h 279"/>
                <a:gd name="T46" fmla="*/ 5 w 19"/>
                <a:gd name="T47" fmla="*/ 279 h 279"/>
                <a:gd name="T48" fmla="*/ 8 w 19"/>
                <a:gd name="T49" fmla="*/ 279 h 279"/>
                <a:gd name="T50" fmla="*/ 8 w 19"/>
                <a:gd name="T51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9">
                  <a:moveTo>
                    <a:pt x="8" y="279"/>
                  </a:moveTo>
                  <a:lnTo>
                    <a:pt x="12" y="279"/>
                  </a:lnTo>
                  <a:lnTo>
                    <a:pt x="12" y="279"/>
                  </a:lnTo>
                  <a:lnTo>
                    <a:pt x="13" y="279"/>
                  </a:lnTo>
                  <a:lnTo>
                    <a:pt x="15" y="278"/>
                  </a:lnTo>
                  <a:lnTo>
                    <a:pt x="17" y="276"/>
                  </a:lnTo>
                  <a:lnTo>
                    <a:pt x="19" y="273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5" y="279"/>
                  </a:lnTo>
                  <a:lnTo>
                    <a:pt x="8" y="279"/>
                  </a:lnTo>
                  <a:lnTo>
                    <a:pt x="8" y="279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7385255" y="1375958"/>
              <a:ext cx="3513355" cy="7582972"/>
            </a:xfrm>
            <a:custGeom>
              <a:avLst/>
              <a:gdLst>
                <a:gd name="T0" fmla="*/ 1359 w 1699"/>
                <a:gd name="T1" fmla="*/ 0 h 3667"/>
                <a:gd name="T2" fmla="*/ 1351 w 1699"/>
                <a:gd name="T3" fmla="*/ 0 h 3667"/>
                <a:gd name="T4" fmla="*/ 1337 w 1699"/>
                <a:gd name="T5" fmla="*/ 5 h 3667"/>
                <a:gd name="T6" fmla="*/ 1327 w 1699"/>
                <a:gd name="T7" fmla="*/ 15 h 3667"/>
                <a:gd name="T8" fmla="*/ 1322 w 1699"/>
                <a:gd name="T9" fmla="*/ 29 h 3667"/>
                <a:gd name="T10" fmla="*/ 1322 w 1699"/>
                <a:gd name="T11" fmla="*/ 37 h 3667"/>
                <a:gd name="T12" fmla="*/ 1321 w 1699"/>
                <a:gd name="T13" fmla="*/ 47 h 3667"/>
                <a:gd name="T14" fmla="*/ 1314 w 1699"/>
                <a:gd name="T15" fmla="*/ 76 h 3667"/>
                <a:gd name="T16" fmla="*/ 1292 w 1699"/>
                <a:gd name="T17" fmla="*/ 108 h 3667"/>
                <a:gd name="T18" fmla="*/ 1260 w 1699"/>
                <a:gd name="T19" fmla="*/ 130 h 3667"/>
                <a:gd name="T20" fmla="*/ 1232 w 1699"/>
                <a:gd name="T21" fmla="*/ 136 h 3667"/>
                <a:gd name="T22" fmla="*/ 478 w 1699"/>
                <a:gd name="T23" fmla="*/ 136 h 3667"/>
                <a:gd name="T24" fmla="*/ 468 w 1699"/>
                <a:gd name="T25" fmla="*/ 136 h 3667"/>
                <a:gd name="T26" fmla="*/ 439 w 1699"/>
                <a:gd name="T27" fmla="*/ 130 h 3667"/>
                <a:gd name="T28" fmla="*/ 407 w 1699"/>
                <a:gd name="T29" fmla="*/ 108 h 3667"/>
                <a:gd name="T30" fmla="*/ 385 w 1699"/>
                <a:gd name="T31" fmla="*/ 76 h 3667"/>
                <a:gd name="T32" fmla="*/ 379 w 1699"/>
                <a:gd name="T33" fmla="*/ 47 h 3667"/>
                <a:gd name="T34" fmla="*/ 379 w 1699"/>
                <a:gd name="T35" fmla="*/ 37 h 3667"/>
                <a:gd name="T36" fmla="*/ 377 w 1699"/>
                <a:gd name="T37" fmla="*/ 29 h 3667"/>
                <a:gd name="T38" fmla="*/ 372 w 1699"/>
                <a:gd name="T39" fmla="*/ 15 h 3667"/>
                <a:gd name="T40" fmla="*/ 362 w 1699"/>
                <a:gd name="T41" fmla="*/ 5 h 3667"/>
                <a:gd name="T42" fmla="*/ 348 w 1699"/>
                <a:gd name="T43" fmla="*/ 0 h 3667"/>
                <a:gd name="T44" fmla="*/ 197 w 1699"/>
                <a:gd name="T45" fmla="*/ 0 h 3667"/>
                <a:gd name="T46" fmla="*/ 177 w 1699"/>
                <a:gd name="T47" fmla="*/ 0 h 3667"/>
                <a:gd name="T48" fmla="*/ 140 w 1699"/>
                <a:gd name="T49" fmla="*/ 9 h 3667"/>
                <a:gd name="T50" fmla="*/ 104 w 1699"/>
                <a:gd name="T51" fmla="*/ 24 h 3667"/>
                <a:gd name="T52" fmla="*/ 73 w 1699"/>
                <a:gd name="T53" fmla="*/ 44 h 3667"/>
                <a:gd name="T54" fmla="*/ 46 w 1699"/>
                <a:gd name="T55" fmla="*/ 71 h 3667"/>
                <a:gd name="T56" fmla="*/ 25 w 1699"/>
                <a:gd name="T57" fmla="*/ 103 h 3667"/>
                <a:gd name="T58" fmla="*/ 10 w 1699"/>
                <a:gd name="T59" fmla="*/ 138 h 3667"/>
                <a:gd name="T60" fmla="*/ 2 w 1699"/>
                <a:gd name="T61" fmla="*/ 177 h 3667"/>
                <a:gd name="T62" fmla="*/ 0 w 1699"/>
                <a:gd name="T63" fmla="*/ 3471 h 3667"/>
                <a:gd name="T64" fmla="*/ 2 w 1699"/>
                <a:gd name="T65" fmla="*/ 3491 h 3667"/>
                <a:gd name="T66" fmla="*/ 10 w 1699"/>
                <a:gd name="T67" fmla="*/ 3530 h 3667"/>
                <a:gd name="T68" fmla="*/ 25 w 1699"/>
                <a:gd name="T69" fmla="*/ 3565 h 3667"/>
                <a:gd name="T70" fmla="*/ 46 w 1699"/>
                <a:gd name="T71" fmla="*/ 3595 h 3667"/>
                <a:gd name="T72" fmla="*/ 73 w 1699"/>
                <a:gd name="T73" fmla="*/ 3622 h 3667"/>
                <a:gd name="T74" fmla="*/ 104 w 1699"/>
                <a:gd name="T75" fmla="*/ 3644 h 3667"/>
                <a:gd name="T76" fmla="*/ 140 w 1699"/>
                <a:gd name="T77" fmla="*/ 3659 h 3667"/>
                <a:gd name="T78" fmla="*/ 177 w 1699"/>
                <a:gd name="T79" fmla="*/ 3666 h 3667"/>
                <a:gd name="T80" fmla="*/ 1502 w 1699"/>
                <a:gd name="T81" fmla="*/ 3667 h 3667"/>
                <a:gd name="T82" fmla="*/ 1523 w 1699"/>
                <a:gd name="T83" fmla="*/ 3666 h 3667"/>
                <a:gd name="T84" fmla="*/ 1561 w 1699"/>
                <a:gd name="T85" fmla="*/ 3659 h 3667"/>
                <a:gd name="T86" fmla="*/ 1597 w 1699"/>
                <a:gd name="T87" fmla="*/ 3644 h 3667"/>
                <a:gd name="T88" fmla="*/ 1627 w 1699"/>
                <a:gd name="T89" fmla="*/ 3622 h 3667"/>
                <a:gd name="T90" fmla="*/ 1654 w 1699"/>
                <a:gd name="T91" fmla="*/ 3595 h 3667"/>
                <a:gd name="T92" fmla="*/ 1676 w 1699"/>
                <a:gd name="T93" fmla="*/ 3565 h 3667"/>
                <a:gd name="T94" fmla="*/ 1691 w 1699"/>
                <a:gd name="T95" fmla="*/ 3530 h 3667"/>
                <a:gd name="T96" fmla="*/ 1697 w 1699"/>
                <a:gd name="T97" fmla="*/ 3491 h 3667"/>
                <a:gd name="T98" fmla="*/ 1699 w 1699"/>
                <a:gd name="T99" fmla="*/ 197 h 3667"/>
                <a:gd name="T100" fmla="*/ 1697 w 1699"/>
                <a:gd name="T101" fmla="*/ 177 h 3667"/>
                <a:gd name="T102" fmla="*/ 1691 w 1699"/>
                <a:gd name="T103" fmla="*/ 138 h 3667"/>
                <a:gd name="T104" fmla="*/ 1676 w 1699"/>
                <a:gd name="T105" fmla="*/ 103 h 3667"/>
                <a:gd name="T106" fmla="*/ 1654 w 1699"/>
                <a:gd name="T107" fmla="*/ 71 h 3667"/>
                <a:gd name="T108" fmla="*/ 1627 w 1699"/>
                <a:gd name="T109" fmla="*/ 44 h 3667"/>
                <a:gd name="T110" fmla="*/ 1597 w 1699"/>
                <a:gd name="T111" fmla="*/ 24 h 3667"/>
                <a:gd name="T112" fmla="*/ 1561 w 1699"/>
                <a:gd name="T113" fmla="*/ 9 h 3667"/>
                <a:gd name="T114" fmla="*/ 1523 w 1699"/>
                <a:gd name="T115" fmla="*/ 0 h 3667"/>
                <a:gd name="T116" fmla="*/ 1502 w 1699"/>
                <a:gd name="T117" fmla="*/ 0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9" h="3667">
                  <a:moveTo>
                    <a:pt x="1502" y="0"/>
                  </a:moveTo>
                  <a:lnTo>
                    <a:pt x="1359" y="0"/>
                  </a:lnTo>
                  <a:lnTo>
                    <a:pt x="1359" y="0"/>
                  </a:lnTo>
                  <a:lnTo>
                    <a:pt x="1351" y="0"/>
                  </a:lnTo>
                  <a:lnTo>
                    <a:pt x="1344" y="2"/>
                  </a:lnTo>
                  <a:lnTo>
                    <a:pt x="1337" y="5"/>
                  </a:lnTo>
                  <a:lnTo>
                    <a:pt x="1332" y="10"/>
                  </a:lnTo>
                  <a:lnTo>
                    <a:pt x="1327" y="15"/>
                  </a:lnTo>
                  <a:lnTo>
                    <a:pt x="1324" y="22"/>
                  </a:lnTo>
                  <a:lnTo>
                    <a:pt x="1322" y="29"/>
                  </a:lnTo>
                  <a:lnTo>
                    <a:pt x="1322" y="37"/>
                  </a:lnTo>
                  <a:lnTo>
                    <a:pt x="1322" y="37"/>
                  </a:lnTo>
                  <a:lnTo>
                    <a:pt x="1322" y="37"/>
                  </a:lnTo>
                  <a:lnTo>
                    <a:pt x="1321" y="47"/>
                  </a:lnTo>
                  <a:lnTo>
                    <a:pt x="1321" y="57"/>
                  </a:lnTo>
                  <a:lnTo>
                    <a:pt x="1314" y="76"/>
                  </a:lnTo>
                  <a:lnTo>
                    <a:pt x="1306" y="93"/>
                  </a:lnTo>
                  <a:lnTo>
                    <a:pt x="1292" y="108"/>
                  </a:lnTo>
                  <a:lnTo>
                    <a:pt x="1277" y="120"/>
                  </a:lnTo>
                  <a:lnTo>
                    <a:pt x="1260" y="130"/>
                  </a:lnTo>
                  <a:lnTo>
                    <a:pt x="1242" y="135"/>
                  </a:lnTo>
                  <a:lnTo>
                    <a:pt x="1232" y="136"/>
                  </a:lnTo>
                  <a:lnTo>
                    <a:pt x="1221" y="136"/>
                  </a:lnTo>
                  <a:lnTo>
                    <a:pt x="478" y="136"/>
                  </a:lnTo>
                  <a:lnTo>
                    <a:pt x="478" y="136"/>
                  </a:lnTo>
                  <a:lnTo>
                    <a:pt x="468" y="136"/>
                  </a:lnTo>
                  <a:lnTo>
                    <a:pt x="458" y="135"/>
                  </a:lnTo>
                  <a:lnTo>
                    <a:pt x="439" y="130"/>
                  </a:lnTo>
                  <a:lnTo>
                    <a:pt x="422" y="120"/>
                  </a:lnTo>
                  <a:lnTo>
                    <a:pt x="407" y="108"/>
                  </a:lnTo>
                  <a:lnTo>
                    <a:pt x="395" y="93"/>
                  </a:lnTo>
                  <a:lnTo>
                    <a:pt x="385" y="76"/>
                  </a:lnTo>
                  <a:lnTo>
                    <a:pt x="380" y="57"/>
                  </a:lnTo>
                  <a:lnTo>
                    <a:pt x="379" y="47"/>
                  </a:lnTo>
                  <a:lnTo>
                    <a:pt x="379" y="37"/>
                  </a:lnTo>
                  <a:lnTo>
                    <a:pt x="379" y="37"/>
                  </a:lnTo>
                  <a:lnTo>
                    <a:pt x="379" y="37"/>
                  </a:lnTo>
                  <a:lnTo>
                    <a:pt x="377" y="29"/>
                  </a:lnTo>
                  <a:lnTo>
                    <a:pt x="375" y="22"/>
                  </a:lnTo>
                  <a:lnTo>
                    <a:pt x="372" y="15"/>
                  </a:lnTo>
                  <a:lnTo>
                    <a:pt x="367" y="10"/>
                  </a:lnTo>
                  <a:lnTo>
                    <a:pt x="362" y="5"/>
                  </a:lnTo>
                  <a:lnTo>
                    <a:pt x="355" y="2"/>
                  </a:lnTo>
                  <a:lnTo>
                    <a:pt x="348" y="0"/>
                  </a:lnTo>
                  <a:lnTo>
                    <a:pt x="342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77" y="0"/>
                  </a:lnTo>
                  <a:lnTo>
                    <a:pt x="158" y="4"/>
                  </a:lnTo>
                  <a:lnTo>
                    <a:pt x="140" y="9"/>
                  </a:lnTo>
                  <a:lnTo>
                    <a:pt x="121" y="15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3" y="44"/>
                  </a:lnTo>
                  <a:lnTo>
                    <a:pt x="59" y="57"/>
                  </a:lnTo>
                  <a:lnTo>
                    <a:pt x="46" y="71"/>
                  </a:lnTo>
                  <a:lnTo>
                    <a:pt x="34" y="86"/>
                  </a:lnTo>
                  <a:lnTo>
                    <a:pt x="25" y="103"/>
                  </a:lnTo>
                  <a:lnTo>
                    <a:pt x="17" y="120"/>
                  </a:lnTo>
                  <a:lnTo>
                    <a:pt x="10" y="138"/>
                  </a:lnTo>
                  <a:lnTo>
                    <a:pt x="5" y="157"/>
                  </a:lnTo>
                  <a:lnTo>
                    <a:pt x="2" y="177"/>
                  </a:lnTo>
                  <a:lnTo>
                    <a:pt x="0" y="197"/>
                  </a:lnTo>
                  <a:lnTo>
                    <a:pt x="0" y="3471"/>
                  </a:lnTo>
                  <a:lnTo>
                    <a:pt x="0" y="3471"/>
                  </a:lnTo>
                  <a:lnTo>
                    <a:pt x="2" y="3491"/>
                  </a:lnTo>
                  <a:lnTo>
                    <a:pt x="5" y="3511"/>
                  </a:lnTo>
                  <a:lnTo>
                    <a:pt x="10" y="3530"/>
                  </a:lnTo>
                  <a:lnTo>
                    <a:pt x="17" y="3548"/>
                  </a:lnTo>
                  <a:lnTo>
                    <a:pt x="25" y="3565"/>
                  </a:lnTo>
                  <a:lnTo>
                    <a:pt x="34" y="3580"/>
                  </a:lnTo>
                  <a:lnTo>
                    <a:pt x="46" y="3595"/>
                  </a:lnTo>
                  <a:lnTo>
                    <a:pt x="59" y="3610"/>
                  </a:lnTo>
                  <a:lnTo>
                    <a:pt x="73" y="3622"/>
                  </a:lnTo>
                  <a:lnTo>
                    <a:pt x="88" y="3634"/>
                  </a:lnTo>
                  <a:lnTo>
                    <a:pt x="104" y="3644"/>
                  </a:lnTo>
                  <a:lnTo>
                    <a:pt x="121" y="3652"/>
                  </a:lnTo>
                  <a:lnTo>
                    <a:pt x="140" y="3659"/>
                  </a:lnTo>
                  <a:lnTo>
                    <a:pt x="158" y="3664"/>
                  </a:lnTo>
                  <a:lnTo>
                    <a:pt x="177" y="3666"/>
                  </a:lnTo>
                  <a:lnTo>
                    <a:pt x="197" y="3667"/>
                  </a:lnTo>
                  <a:lnTo>
                    <a:pt x="1502" y="3667"/>
                  </a:lnTo>
                  <a:lnTo>
                    <a:pt x="1502" y="3667"/>
                  </a:lnTo>
                  <a:lnTo>
                    <a:pt x="1523" y="3666"/>
                  </a:lnTo>
                  <a:lnTo>
                    <a:pt x="1541" y="3664"/>
                  </a:lnTo>
                  <a:lnTo>
                    <a:pt x="1561" y="3659"/>
                  </a:lnTo>
                  <a:lnTo>
                    <a:pt x="1578" y="3652"/>
                  </a:lnTo>
                  <a:lnTo>
                    <a:pt x="1597" y="3644"/>
                  </a:lnTo>
                  <a:lnTo>
                    <a:pt x="1612" y="3634"/>
                  </a:lnTo>
                  <a:lnTo>
                    <a:pt x="1627" y="3622"/>
                  </a:lnTo>
                  <a:lnTo>
                    <a:pt x="1642" y="3610"/>
                  </a:lnTo>
                  <a:lnTo>
                    <a:pt x="1654" y="3595"/>
                  </a:lnTo>
                  <a:lnTo>
                    <a:pt x="1666" y="3580"/>
                  </a:lnTo>
                  <a:lnTo>
                    <a:pt x="1676" y="3565"/>
                  </a:lnTo>
                  <a:lnTo>
                    <a:pt x="1684" y="3548"/>
                  </a:lnTo>
                  <a:lnTo>
                    <a:pt x="1691" y="3530"/>
                  </a:lnTo>
                  <a:lnTo>
                    <a:pt x="1694" y="3511"/>
                  </a:lnTo>
                  <a:lnTo>
                    <a:pt x="1697" y="3491"/>
                  </a:lnTo>
                  <a:lnTo>
                    <a:pt x="1699" y="3471"/>
                  </a:lnTo>
                  <a:lnTo>
                    <a:pt x="1699" y="197"/>
                  </a:lnTo>
                  <a:lnTo>
                    <a:pt x="1699" y="197"/>
                  </a:lnTo>
                  <a:lnTo>
                    <a:pt x="1697" y="177"/>
                  </a:lnTo>
                  <a:lnTo>
                    <a:pt x="1694" y="157"/>
                  </a:lnTo>
                  <a:lnTo>
                    <a:pt x="1691" y="138"/>
                  </a:lnTo>
                  <a:lnTo>
                    <a:pt x="1684" y="120"/>
                  </a:lnTo>
                  <a:lnTo>
                    <a:pt x="1676" y="103"/>
                  </a:lnTo>
                  <a:lnTo>
                    <a:pt x="1666" y="86"/>
                  </a:lnTo>
                  <a:lnTo>
                    <a:pt x="1654" y="71"/>
                  </a:lnTo>
                  <a:lnTo>
                    <a:pt x="1642" y="57"/>
                  </a:lnTo>
                  <a:lnTo>
                    <a:pt x="1627" y="44"/>
                  </a:lnTo>
                  <a:lnTo>
                    <a:pt x="1612" y="34"/>
                  </a:lnTo>
                  <a:lnTo>
                    <a:pt x="1597" y="24"/>
                  </a:lnTo>
                  <a:lnTo>
                    <a:pt x="1578" y="15"/>
                  </a:lnTo>
                  <a:lnTo>
                    <a:pt x="1561" y="9"/>
                  </a:lnTo>
                  <a:lnTo>
                    <a:pt x="1541" y="4"/>
                  </a:lnTo>
                  <a:lnTo>
                    <a:pt x="1523" y="0"/>
                  </a:lnTo>
                  <a:lnTo>
                    <a:pt x="1502" y="0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4584" y="714050"/>
            <a:ext cx="2515711" cy="5429897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710214" y="0"/>
            <a:ext cx="4279037" cy="5228036"/>
          </a:xfrm>
          <a:prstGeom prst="rect">
            <a:avLst/>
          </a:prstGeom>
          <a:solidFill>
            <a:srgbClr val="42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TextBox 36"/>
          <p:cNvSpPr txBox="1"/>
          <p:nvPr/>
        </p:nvSpPr>
        <p:spPr>
          <a:xfrm>
            <a:off x="1272467" y="1816363"/>
            <a:ext cx="26692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Grow Where Your Planted.</a:t>
            </a:r>
            <a:endParaRPr lang="en-ID" sz="3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72467" y="973167"/>
            <a:ext cx="3716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rgbClr val="62BD69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72467" y="4230344"/>
            <a:ext cx="2109925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59397" y="1629964"/>
            <a:ext cx="2366744" cy="4717731"/>
            <a:chOff x="7124700" y="1142285"/>
            <a:chExt cx="4038600" cy="8050316"/>
          </a:xfrm>
        </p:grpSpPr>
        <p:sp>
          <p:nvSpPr>
            <p:cNvPr id="9" name="Freeform 11"/>
            <p:cNvSpPr/>
            <p:nvPr/>
          </p:nvSpPr>
          <p:spPr bwMode="auto">
            <a:xfrm>
              <a:off x="7151583" y="1142285"/>
              <a:ext cx="3980699" cy="8050316"/>
            </a:xfrm>
            <a:custGeom>
              <a:avLst/>
              <a:gdLst>
                <a:gd name="T0" fmla="*/ 297 w 1925"/>
                <a:gd name="T1" fmla="*/ 3893 h 3893"/>
                <a:gd name="T2" fmla="*/ 266 w 1925"/>
                <a:gd name="T3" fmla="*/ 3892 h 3893"/>
                <a:gd name="T4" fmla="*/ 209 w 1925"/>
                <a:gd name="T5" fmla="*/ 3880 h 3893"/>
                <a:gd name="T6" fmla="*/ 155 w 1925"/>
                <a:gd name="T7" fmla="*/ 3858 h 3893"/>
                <a:gd name="T8" fmla="*/ 108 w 1925"/>
                <a:gd name="T9" fmla="*/ 3826 h 3893"/>
                <a:gd name="T10" fmla="*/ 68 w 1925"/>
                <a:gd name="T11" fmla="*/ 3786 h 3893"/>
                <a:gd name="T12" fmla="*/ 37 w 1925"/>
                <a:gd name="T13" fmla="*/ 3738 h 3893"/>
                <a:gd name="T14" fmla="*/ 14 w 1925"/>
                <a:gd name="T15" fmla="*/ 3686 h 3893"/>
                <a:gd name="T16" fmla="*/ 2 w 1925"/>
                <a:gd name="T17" fmla="*/ 3629 h 3893"/>
                <a:gd name="T18" fmla="*/ 0 w 1925"/>
                <a:gd name="T19" fmla="*/ 295 h 3893"/>
                <a:gd name="T20" fmla="*/ 2 w 1925"/>
                <a:gd name="T21" fmla="*/ 265 h 3893"/>
                <a:gd name="T22" fmla="*/ 14 w 1925"/>
                <a:gd name="T23" fmla="*/ 207 h 3893"/>
                <a:gd name="T24" fmla="*/ 37 w 1925"/>
                <a:gd name="T25" fmla="*/ 155 h 3893"/>
                <a:gd name="T26" fmla="*/ 68 w 1925"/>
                <a:gd name="T27" fmla="*/ 108 h 3893"/>
                <a:gd name="T28" fmla="*/ 108 w 1925"/>
                <a:gd name="T29" fmla="*/ 68 h 3893"/>
                <a:gd name="T30" fmla="*/ 155 w 1925"/>
                <a:gd name="T31" fmla="*/ 36 h 3893"/>
                <a:gd name="T32" fmla="*/ 209 w 1925"/>
                <a:gd name="T33" fmla="*/ 14 h 3893"/>
                <a:gd name="T34" fmla="*/ 266 w 1925"/>
                <a:gd name="T35" fmla="*/ 2 h 3893"/>
                <a:gd name="T36" fmla="*/ 1629 w 1925"/>
                <a:gd name="T37" fmla="*/ 0 h 3893"/>
                <a:gd name="T38" fmla="*/ 1659 w 1925"/>
                <a:gd name="T39" fmla="*/ 2 h 3893"/>
                <a:gd name="T40" fmla="*/ 1718 w 1925"/>
                <a:gd name="T41" fmla="*/ 14 h 3893"/>
                <a:gd name="T42" fmla="*/ 1770 w 1925"/>
                <a:gd name="T43" fmla="*/ 36 h 3893"/>
                <a:gd name="T44" fmla="*/ 1817 w 1925"/>
                <a:gd name="T45" fmla="*/ 68 h 3893"/>
                <a:gd name="T46" fmla="*/ 1858 w 1925"/>
                <a:gd name="T47" fmla="*/ 108 h 3893"/>
                <a:gd name="T48" fmla="*/ 1890 w 1925"/>
                <a:gd name="T49" fmla="*/ 155 h 3893"/>
                <a:gd name="T50" fmla="*/ 1911 w 1925"/>
                <a:gd name="T51" fmla="*/ 207 h 3893"/>
                <a:gd name="T52" fmla="*/ 1923 w 1925"/>
                <a:gd name="T53" fmla="*/ 265 h 3893"/>
                <a:gd name="T54" fmla="*/ 1925 w 1925"/>
                <a:gd name="T55" fmla="*/ 3599 h 3893"/>
                <a:gd name="T56" fmla="*/ 1923 w 1925"/>
                <a:gd name="T57" fmla="*/ 3629 h 3893"/>
                <a:gd name="T58" fmla="*/ 1911 w 1925"/>
                <a:gd name="T59" fmla="*/ 3686 h 3893"/>
                <a:gd name="T60" fmla="*/ 1890 w 1925"/>
                <a:gd name="T61" fmla="*/ 3738 h 3893"/>
                <a:gd name="T62" fmla="*/ 1858 w 1925"/>
                <a:gd name="T63" fmla="*/ 3786 h 3893"/>
                <a:gd name="T64" fmla="*/ 1817 w 1925"/>
                <a:gd name="T65" fmla="*/ 3826 h 3893"/>
                <a:gd name="T66" fmla="*/ 1770 w 1925"/>
                <a:gd name="T67" fmla="*/ 3858 h 3893"/>
                <a:gd name="T68" fmla="*/ 1718 w 1925"/>
                <a:gd name="T69" fmla="*/ 3880 h 3893"/>
                <a:gd name="T70" fmla="*/ 1659 w 1925"/>
                <a:gd name="T71" fmla="*/ 3892 h 3893"/>
                <a:gd name="T72" fmla="*/ 1629 w 1925"/>
                <a:gd name="T73" fmla="*/ 3893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5" h="3893">
                  <a:moveTo>
                    <a:pt x="1629" y="3893"/>
                  </a:moveTo>
                  <a:lnTo>
                    <a:pt x="297" y="3893"/>
                  </a:lnTo>
                  <a:lnTo>
                    <a:pt x="297" y="3893"/>
                  </a:lnTo>
                  <a:lnTo>
                    <a:pt x="266" y="3892"/>
                  </a:lnTo>
                  <a:lnTo>
                    <a:pt x="238" y="3886"/>
                  </a:lnTo>
                  <a:lnTo>
                    <a:pt x="209" y="3880"/>
                  </a:lnTo>
                  <a:lnTo>
                    <a:pt x="182" y="3870"/>
                  </a:lnTo>
                  <a:lnTo>
                    <a:pt x="155" y="3858"/>
                  </a:lnTo>
                  <a:lnTo>
                    <a:pt x="132" y="3843"/>
                  </a:lnTo>
                  <a:lnTo>
                    <a:pt x="108" y="3826"/>
                  </a:lnTo>
                  <a:lnTo>
                    <a:pt x="88" y="3807"/>
                  </a:lnTo>
                  <a:lnTo>
                    <a:pt x="68" y="3786"/>
                  </a:lnTo>
                  <a:lnTo>
                    <a:pt x="51" y="3764"/>
                  </a:lnTo>
                  <a:lnTo>
                    <a:pt x="37" y="3738"/>
                  </a:lnTo>
                  <a:lnTo>
                    <a:pt x="24" y="3713"/>
                  </a:lnTo>
                  <a:lnTo>
                    <a:pt x="14" y="3686"/>
                  </a:lnTo>
                  <a:lnTo>
                    <a:pt x="7" y="3658"/>
                  </a:lnTo>
                  <a:lnTo>
                    <a:pt x="2" y="3629"/>
                  </a:lnTo>
                  <a:lnTo>
                    <a:pt x="0" y="3599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2" y="265"/>
                  </a:lnTo>
                  <a:lnTo>
                    <a:pt x="7" y="236"/>
                  </a:lnTo>
                  <a:lnTo>
                    <a:pt x="14" y="207"/>
                  </a:lnTo>
                  <a:lnTo>
                    <a:pt x="24" y="180"/>
                  </a:lnTo>
                  <a:lnTo>
                    <a:pt x="37" y="155"/>
                  </a:lnTo>
                  <a:lnTo>
                    <a:pt x="51" y="130"/>
                  </a:lnTo>
                  <a:lnTo>
                    <a:pt x="68" y="108"/>
                  </a:lnTo>
                  <a:lnTo>
                    <a:pt x="88" y="86"/>
                  </a:lnTo>
                  <a:lnTo>
                    <a:pt x="108" y="68"/>
                  </a:lnTo>
                  <a:lnTo>
                    <a:pt x="132" y="51"/>
                  </a:lnTo>
                  <a:lnTo>
                    <a:pt x="155" y="36"/>
                  </a:lnTo>
                  <a:lnTo>
                    <a:pt x="182" y="22"/>
                  </a:lnTo>
                  <a:lnTo>
                    <a:pt x="209" y="14"/>
                  </a:lnTo>
                  <a:lnTo>
                    <a:pt x="238" y="6"/>
                  </a:lnTo>
                  <a:lnTo>
                    <a:pt x="266" y="2"/>
                  </a:lnTo>
                  <a:lnTo>
                    <a:pt x="297" y="0"/>
                  </a:lnTo>
                  <a:lnTo>
                    <a:pt x="1629" y="0"/>
                  </a:lnTo>
                  <a:lnTo>
                    <a:pt x="1629" y="0"/>
                  </a:lnTo>
                  <a:lnTo>
                    <a:pt x="1659" y="2"/>
                  </a:lnTo>
                  <a:lnTo>
                    <a:pt x="1689" y="6"/>
                  </a:lnTo>
                  <a:lnTo>
                    <a:pt x="1718" y="14"/>
                  </a:lnTo>
                  <a:lnTo>
                    <a:pt x="1745" y="22"/>
                  </a:lnTo>
                  <a:lnTo>
                    <a:pt x="1770" y="36"/>
                  </a:lnTo>
                  <a:lnTo>
                    <a:pt x="1794" y="51"/>
                  </a:lnTo>
                  <a:lnTo>
                    <a:pt x="1817" y="68"/>
                  </a:lnTo>
                  <a:lnTo>
                    <a:pt x="1837" y="86"/>
                  </a:lnTo>
                  <a:lnTo>
                    <a:pt x="1858" y="108"/>
                  </a:lnTo>
                  <a:lnTo>
                    <a:pt x="1874" y="130"/>
                  </a:lnTo>
                  <a:lnTo>
                    <a:pt x="1890" y="155"/>
                  </a:lnTo>
                  <a:lnTo>
                    <a:pt x="1901" y="180"/>
                  </a:lnTo>
                  <a:lnTo>
                    <a:pt x="1911" y="207"/>
                  </a:lnTo>
                  <a:lnTo>
                    <a:pt x="1918" y="236"/>
                  </a:lnTo>
                  <a:lnTo>
                    <a:pt x="1923" y="265"/>
                  </a:lnTo>
                  <a:lnTo>
                    <a:pt x="1925" y="295"/>
                  </a:lnTo>
                  <a:lnTo>
                    <a:pt x="1925" y="3599"/>
                  </a:lnTo>
                  <a:lnTo>
                    <a:pt x="1925" y="3599"/>
                  </a:lnTo>
                  <a:lnTo>
                    <a:pt x="1923" y="3629"/>
                  </a:lnTo>
                  <a:lnTo>
                    <a:pt x="1918" y="3658"/>
                  </a:lnTo>
                  <a:lnTo>
                    <a:pt x="1911" y="3686"/>
                  </a:lnTo>
                  <a:lnTo>
                    <a:pt x="1901" y="3713"/>
                  </a:lnTo>
                  <a:lnTo>
                    <a:pt x="1890" y="3738"/>
                  </a:lnTo>
                  <a:lnTo>
                    <a:pt x="1874" y="3764"/>
                  </a:lnTo>
                  <a:lnTo>
                    <a:pt x="1858" y="3786"/>
                  </a:lnTo>
                  <a:lnTo>
                    <a:pt x="1837" y="3807"/>
                  </a:lnTo>
                  <a:lnTo>
                    <a:pt x="1817" y="3826"/>
                  </a:lnTo>
                  <a:lnTo>
                    <a:pt x="1794" y="3843"/>
                  </a:lnTo>
                  <a:lnTo>
                    <a:pt x="1770" y="3858"/>
                  </a:lnTo>
                  <a:lnTo>
                    <a:pt x="1745" y="3870"/>
                  </a:lnTo>
                  <a:lnTo>
                    <a:pt x="1718" y="3880"/>
                  </a:lnTo>
                  <a:lnTo>
                    <a:pt x="1689" y="3886"/>
                  </a:lnTo>
                  <a:lnTo>
                    <a:pt x="1659" y="3892"/>
                  </a:lnTo>
                  <a:lnTo>
                    <a:pt x="1629" y="3893"/>
                  </a:lnTo>
                  <a:lnTo>
                    <a:pt x="1629" y="38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10669072" y="1185711"/>
              <a:ext cx="448734" cy="7965532"/>
            </a:xfrm>
            <a:custGeom>
              <a:avLst/>
              <a:gdLst>
                <a:gd name="T0" fmla="*/ 0 w 217"/>
                <a:gd name="T1" fmla="*/ 0 h 3852"/>
                <a:gd name="T2" fmla="*/ 42 w 217"/>
                <a:gd name="T3" fmla="*/ 20 h 3852"/>
                <a:gd name="T4" fmla="*/ 81 w 217"/>
                <a:gd name="T5" fmla="*/ 45 h 3852"/>
                <a:gd name="T6" fmla="*/ 115 w 217"/>
                <a:gd name="T7" fmla="*/ 77 h 3852"/>
                <a:gd name="T8" fmla="*/ 143 w 217"/>
                <a:gd name="T9" fmla="*/ 112 h 3852"/>
                <a:gd name="T10" fmla="*/ 168 w 217"/>
                <a:gd name="T11" fmla="*/ 153 h 3852"/>
                <a:gd name="T12" fmla="*/ 185 w 217"/>
                <a:gd name="T13" fmla="*/ 196 h 3852"/>
                <a:gd name="T14" fmla="*/ 197 w 217"/>
                <a:gd name="T15" fmla="*/ 244 h 3852"/>
                <a:gd name="T16" fmla="*/ 200 w 217"/>
                <a:gd name="T17" fmla="*/ 292 h 3852"/>
                <a:gd name="T18" fmla="*/ 200 w 217"/>
                <a:gd name="T19" fmla="*/ 3559 h 3852"/>
                <a:gd name="T20" fmla="*/ 197 w 217"/>
                <a:gd name="T21" fmla="*/ 3608 h 3852"/>
                <a:gd name="T22" fmla="*/ 185 w 217"/>
                <a:gd name="T23" fmla="*/ 3655 h 3852"/>
                <a:gd name="T24" fmla="*/ 168 w 217"/>
                <a:gd name="T25" fmla="*/ 3699 h 3852"/>
                <a:gd name="T26" fmla="*/ 143 w 217"/>
                <a:gd name="T27" fmla="*/ 3738 h 3852"/>
                <a:gd name="T28" fmla="*/ 115 w 217"/>
                <a:gd name="T29" fmla="*/ 3775 h 3852"/>
                <a:gd name="T30" fmla="*/ 81 w 217"/>
                <a:gd name="T31" fmla="*/ 3805 h 3852"/>
                <a:gd name="T32" fmla="*/ 42 w 217"/>
                <a:gd name="T33" fmla="*/ 3832 h 3852"/>
                <a:gd name="T34" fmla="*/ 0 w 217"/>
                <a:gd name="T35" fmla="*/ 3852 h 3852"/>
                <a:gd name="T36" fmla="*/ 22 w 217"/>
                <a:gd name="T37" fmla="*/ 3845 h 3852"/>
                <a:gd name="T38" fmla="*/ 66 w 217"/>
                <a:gd name="T39" fmla="*/ 3827 h 3852"/>
                <a:gd name="T40" fmla="*/ 104 w 217"/>
                <a:gd name="T41" fmla="*/ 3802 h 3852"/>
                <a:gd name="T42" fmla="*/ 140 w 217"/>
                <a:gd name="T43" fmla="*/ 3771 h 3852"/>
                <a:gd name="T44" fmla="*/ 168 w 217"/>
                <a:gd name="T45" fmla="*/ 3734 h 3852"/>
                <a:gd name="T46" fmla="*/ 192 w 217"/>
                <a:gd name="T47" fmla="*/ 3694 h 3852"/>
                <a:gd name="T48" fmla="*/ 207 w 217"/>
                <a:gd name="T49" fmla="*/ 3650 h 3852"/>
                <a:gd name="T50" fmla="*/ 215 w 217"/>
                <a:gd name="T51" fmla="*/ 3601 h 3852"/>
                <a:gd name="T52" fmla="*/ 217 w 217"/>
                <a:gd name="T53" fmla="*/ 274 h 3852"/>
                <a:gd name="T54" fmla="*/ 215 w 217"/>
                <a:gd name="T55" fmla="*/ 249 h 3852"/>
                <a:gd name="T56" fmla="*/ 207 w 217"/>
                <a:gd name="T57" fmla="*/ 202 h 3852"/>
                <a:gd name="T58" fmla="*/ 192 w 217"/>
                <a:gd name="T59" fmla="*/ 158 h 3852"/>
                <a:gd name="T60" fmla="*/ 168 w 217"/>
                <a:gd name="T61" fmla="*/ 117 h 3852"/>
                <a:gd name="T62" fmla="*/ 140 w 217"/>
                <a:gd name="T63" fmla="*/ 80 h 3852"/>
                <a:gd name="T64" fmla="*/ 104 w 217"/>
                <a:gd name="T65" fmla="*/ 50 h 3852"/>
                <a:gd name="T66" fmla="*/ 66 w 217"/>
                <a:gd name="T67" fmla="*/ 25 h 3852"/>
                <a:gd name="T68" fmla="*/ 22 w 217"/>
                <a:gd name="T69" fmla="*/ 6 h 3852"/>
                <a:gd name="T70" fmla="*/ 0 w 217"/>
                <a:gd name="T71" fmla="*/ 0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852">
                  <a:moveTo>
                    <a:pt x="0" y="0"/>
                  </a:moveTo>
                  <a:lnTo>
                    <a:pt x="0" y="0"/>
                  </a:lnTo>
                  <a:lnTo>
                    <a:pt x="20" y="10"/>
                  </a:lnTo>
                  <a:lnTo>
                    <a:pt x="42" y="20"/>
                  </a:lnTo>
                  <a:lnTo>
                    <a:pt x="62" y="32"/>
                  </a:lnTo>
                  <a:lnTo>
                    <a:pt x="81" y="45"/>
                  </a:lnTo>
                  <a:lnTo>
                    <a:pt x="98" y="60"/>
                  </a:lnTo>
                  <a:lnTo>
                    <a:pt x="115" y="77"/>
                  </a:lnTo>
                  <a:lnTo>
                    <a:pt x="130" y="94"/>
                  </a:lnTo>
                  <a:lnTo>
                    <a:pt x="143" y="112"/>
                  </a:lnTo>
                  <a:lnTo>
                    <a:pt x="157" y="133"/>
                  </a:lnTo>
                  <a:lnTo>
                    <a:pt x="168" y="153"/>
                  </a:lnTo>
                  <a:lnTo>
                    <a:pt x="177" y="175"/>
                  </a:lnTo>
                  <a:lnTo>
                    <a:pt x="185" y="196"/>
                  </a:lnTo>
                  <a:lnTo>
                    <a:pt x="192" y="220"/>
                  </a:lnTo>
                  <a:lnTo>
                    <a:pt x="197" y="244"/>
                  </a:lnTo>
                  <a:lnTo>
                    <a:pt x="199" y="267"/>
                  </a:lnTo>
                  <a:lnTo>
                    <a:pt x="200" y="292"/>
                  </a:lnTo>
                  <a:lnTo>
                    <a:pt x="200" y="3559"/>
                  </a:lnTo>
                  <a:lnTo>
                    <a:pt x="200" y="3559"/>
                  </a:lnTo>
                  <a:lnTo>
                    <a:pt x="199" y="3583"/>
                  </a:lnTo>
                  <a:lnTo>
                    <a:pt x="197" y="3608"/>
                  </a:lnTo>
                  <a:lnTo>
                    <a:pt x="192" y="3632"/>
                  </a:lnTo>
                  <a:lnTo>
                    <a:pt x="185" y="3655"/>
                  </a:lnTo>
                  <a:lnTo>
                    <a:pt x="177" y="3677"/>
                  </a:lnTo>
                  <a:lnTo>
                    <a:pt x="168" y="3699"/>
                  </a:lnTo>
                  <a:lnTo>
                    <a:pt x="157" y="3719"/>
                  </a:lnTo>
                  <a:lnTo>
                    <a:pt x="143" y="3738"/>
                  </a:lnTo>
                  <a:lnTo>
                    <a:pt x="130" y="3756"/>
                  </a:lnTo>
                  <a:lnTo>
                    <a:pt x="115" y="3775"/>
                  </a:lnTo>
                  <a:lnTo>
                    <a:pt x="98" y="3790"/>
                  </a:lnTo>
                  <a:lnTo>
                    <a:pt x="81" y="3805"/>
                  </a:lnTo>
                  <a:lnTo>
                    <a:pt x="62" y="3818"/>
                  </a:lnTo>
                  <a:lnTo>
                    <a:pt x="42" y="3832"/>
                  </a:lnTo>
                  <a:lnTo>
                    <a:pt x="20" y="3842"/>
                  </a:lnTo>
                  <a:lnTo>
                    <a:pt x="0" y="3852"/>
                  </a:lnTo>
                  <a:lnTo>
                    <a:pt x="0" y="3852"/>
                  </a:lnTo>
                  <a:lnTo>
                    <a:pt x="22" y="3845"/>
                  </a:lnTo>
                  <a:lnTo>
                    <a:pt x="44" y="3837"/>
                  </a:lnTo>
                  <a:lnTo>
                    <a:pt x="66" y="3827"/>
                  </a:lnTo>
                  <a:lnTo>
                    <a:pt x="86" y="3815"/>
                  </a:lnTo>
                  <a:lnTo>
                    <a:pt x="104" y="3802"/>
                  </a:lnTo>
                  <a:lnTo>
                    <a:pt x="123" y="3786"/>
                  </a:lnTo>
                  <a:lnTo>
                    <a:pt x="140" y="3771"/>
                  </a:lnTo>
                  <a:lnTo>
                    <a:pt x="155" y="3753"/>
                  </a:lnTo>
                  <a:lnTo>
                    <a:pt x="168" y="3734"/>
                  </a:lnTo>
                  <a:lnTo>
                    <a:pt x="180" y="3714"/>
                  </a:lnTo>
                  <a:lnTo>
                    <a:pt x="192" y="3694"/>
                  </a:lnTo>
                  <a:lnTo>
                    <a:pt x="200" y="3672"/>
                  </a:lnTo>
                  <a:lnTo>
                    <a:pt x="207" y="3650"/>
                  </a:lnTo>
                  <a:lnTo>
                    <a:pt x="212" y="3627"/>
                  </a:lnTo>
                  <a:lnTo>
                    <a:pt x="215" y="3601"/>
                  </a:lnTo>
                  <a:lnTo>
                    <a:pt x="217" y="3578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5" y="249"/>
                  </a:lnTo>
                  <a:lnTo>
                    <a:pt x="212" y="225"/>
                  </a:lnTo>
                  <a:lnTo>
                    <a:pt x="207" y="202"/>
                  </a:lnTo>
                  <a:lnTo>
                    <a:pt x="200" y="180"/>
                  </a:lnTo>
                  <a:lnTo>
                    <a:pt x="192" y="158"/>
                  </a:lnTo>
                  <a:lnTo>
                    <a:pt x="180" y="136"/>
                  </a:lnTo>
                  <a:lnTo>
                    <a:pt x="168" y="117"/>
                  </a:lnTo>
                  <a:lnTo>
                    <a:pt x="155" y="97"/>
                  </a:lnTo>
                  <a:lnTo>
                    <a:pt x="140" y="80"/>
                  </a:lnTo>
                  <a:lnTo>
                    <a:pt x="123" y="64"/>
                  </a:lnTo>
                  <a:lnTo>
                    <a:pt x="104" y="50"/>
                  </a:lnTo>
                  <a:lnTo>
                    <a:pt x="86" y="37"/>
                  </a:lnTo>
                  <a:lnTo>
                    <a:pt x="66" y="25"/>
                  </a:lnTo>
                  <a:lnTo>
                    <a:pt x="44" y="15"/>
                  </a:lnTo>
                  <a:lnTo>
                    <a:pt x="2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7180534" y="1181576"/>
              <a:ext cx="469413" cy="7973803"/>
            </a:xfrm>
            <a:custGeom>
              <a:avLst/>
              <a:gdLst>
                <a:gd name="T0" fmla="*/ 20 w 227"/>
                <a:gd name="T1" fmla="*/ 294 h 3856"/>
                <a:gd name="T2" fmla="*/ 22 w 227"/>
                <a:gd name="T3" fmla="*/ 269 h 3856"/>
                <a:gd name="T4" fmla="*/ 29 w 227"/>
                <a:gd name="T5" fmla="*/ 220 h 3856"/>
                <a:gd name="T6" fmla="*/ 44 w 227"/>
                <a:gd name="T7" fmla="*/ 175 h 3856"/>
                <a:gd name="T8" fmla="*/ 66 w 227"/>
                <a:gd name="T9" fmla="*/ 133 h 3856"/>
                <a:gd name="T10" fmla="*/ 92 w 227"/>
                <a:gd name="T11" fmla="*/ 94 h 3856"/>
                <a:gd name="T12" fmla="*/ 126 w 227"/>
                <a:gd name="T13" fmla="*/ 61 h 3856"/>
                <a:gd name="T14" fmla="*/ 163 w 227"/>
                <a:gd name="T15" fmla="*/ 32 h 3856"/>
                <a:gd name="T16" fmla="*/ 205 w 227"/>
                <a:gd name="T17" fmla="*/ 8 h 3856"/>
                <a:gd name="T18" fmla="*/ 227 w 227"/>
                <a:gd name="T19" fmla="*/ 0 h 3856"/>
                <a:gd name="T20" fmla="*/ 180 w 227"/>
                <a:gd name="T21" fmla="*/ 13 h 3856"/>
                <a:gd name="T22" fmla="*/ 136 w 227"/>
                <a:gd name="T23" fmla="*/ 35 h 3856"/>
                <a:gd name="T24" fmla="*/ 99 w 227"/>
                <a:gd name="T25" fmla="*/ 62 h 3856"/>
                <a:gd name="T26" fmla="*/ 66 w 227"/>
                <a:gd name="T27" fmla="*/ 96 h 3856"/>
                <a:gd name="T28" fmla="*/ 39 w 227"/>
                <a:gd name="T29" fmla="*/ 136 h 3856"/>
                <a:gd name="T30" fmla="*/ 18 w 227"/>
                <a:gd name="T31" fmla="*/ 178 h 3856"/>
                <a:gd name="T32" fmla="*/ 5 w 227"/>
                <a:gd name="T33" fmla="*/ 225 h 3856"/>
                <a:gd name="T34" fmla="*/ 0 w 227"/>
                <a:gd name="T35" fmla="*/ 276 h 3856"/>
                <a:gd name="T36" fmla="*/ 0 w 227"/>
                <a:gd name="T37" fmla="*/ 3580 h 3856"/>
                <a:gd name="T38" fmla="*/ 5 w 227"/>
                <a:gd name="T39" fmla="*/ 3629 h 3856"/>
                <a:gd name="T40" fmla="*/ 18 w 227"/>
                <a:gd name="T41" fmla="*/ 3676 h 3856"/>
                <a:gd name="T42" fmla="*/ 39 w 227"/>
                <a:gd name="T43" fmla="*/ 3719 h 3856"/>
                <a:gd name="T44" fmla="*/ 66 w 227"/>
                <a:gd name="T45" fmla="*/ 3758 h 3856"/>
                <a:gd name="T46" fmla="*/ 99 w 227"/>
                <a:gd name="T47" fmla="*/ 3793 h 3856"/>
                <a:gd name="T48" fmla="*/ 136 w 227"/>
                <a:gd name="T49" fmla="*/ 3820 h 3856"/>
                <a:gd name="T50" fmla="*/ 180 w 227"/>
                <a:gd name="T51" fmla="*/ 3842 h 3856"/>
                <a:gd name="T52" fmla="*/ 227 w 227"/>
                <a:gd name="T53" fmla="*/ 3856 h 3856"/>
                <a:gd name="T54" fmla="*/ 205 w 227"/>
                <a:gd name="T55" fmla="*/ 3847 h 3856"/>
                <a:gd name="T56" fmla="*/ 163 w 227"/>
                <a:gd name="T57" fmla="*/ 3824 h 3856"/>
                <a:gd name="T58" fmla="*/ 126 w 227"/>
                <a:gd name="T59" fmla="*/ 3795 h 3856"/>
                <a:gd name="T60" fmla="*/ 92 w 227"/>
                <a:gd name="T61" fmla="*/ 3761 h 3856"/>
                <a:gd name="T62" fmla="*/ 66 w 227"/>
                <a:gd name="T63" fmla="*/ 3723 h 3856"/>
                <a:gd name="T64" fmla="*/ 44 w 227"/>
                <a:gd name="T65" fmla="*/ 3681 h 3856"/>
                <a:gd name="T66" fmla="*/ 29 w 227"/>
                <a:gd name="T67" fmla="*/ 3635 h 3856"/>
                <a:gd name="T68" fmla="*/ 22 w 227"/>
                <a:gd name="T69" fmla="*/ 3587 h 3856"/>
                <a:gd name="T70" fmla="*/ 20 w 227"/>
                <a:gd name="T71" fmla="*/ 3561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7" h="3856">
                  <a:moveTo>
                    <a:pt x="20" y="3561"/>
                  </a:moveTo>
                  <a:lnTo>
                    <a:pt x="20" y="294"/>
                  </a:lnTo>
                  <a:lnTo>
                    <a:pt x="20" y="294"/>
                  </a:lnTo>
                  <a:lnTo>
                    <a:pt x="22" y="269"/>
                  </a:lnTo>
                  <a:lnTo>
                    <a:pt x="23" y="244"/>
                  </a:lnTo>
                  <a:lnTo>
                    <a:pt x="29" y="220"/>
                  </a:lnTo>
                  <a:lnTo>
                    <a:pt x="35" y="197"/>
                  </a:lnTo>
                  <a:lnTo>
                    <a:pt x="44" y="175"/>
                  </a:lnTo>
                  <a:lnTo>
                    <a:pt x="54" y="153"/>
                  </a:lnTo>
                  <a:lnTo>
                    <a:pt x="66" y="133"/>
                  </a:lnTo>
                  <a:lnTo>
                    <a:pt x="79" y="113"/>
                  </a:lnTo>
                  <a:lnTo>
                    <a:pt x="92" y="94"/>
                  </a:lnTo>
                  <a:lnTo>
                    <a:pt x="109" y="76"/>
                  </a:lnTo>
                  <a:lnTo>
                    <a:pt x="126" y="61"/>
                  </a:lnTo>
                  <a:lnTo>
                    <a:pt x="143" y="45"/>
                  </a:lnTo>
                  <a:lnTo>
                    <a:pt x="163" y="32"/>
                  </a:lnTo>
                  <a:lnTo>
                    <a:pt x="183" y="20"/>
                  </a:lnTo>
                  <a:lnTo>
                    <a:pt x="205" y="8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03" y="5"/>
                  </a:lnTo>
                  <a:lnTo>
                    <a:pt x="180" y="13"/>
                  </a:lnTo>
                  <a:lnTo>
                    <a:pt x="158" y="24"/>
                  </a:lnTo>
                  <a:lnTo>
                    <a:pt x="136" y="35"/>
                  </a:lnTo>
                  <a:lnTo>
                    <a:pt x="118" y="47"/>
                  </a:lnTo>
                  <a:lnTo>
                    <a:pt x="99" y="62"/>
                  </a:lnTo>
                  <a:lnTo>
                    <a:pt x="81" y="79"/>
                  </a:lnTo>
                  <a:lnTo>
                    <a:pt x="66" y="96"/>
                  </a:lnTo>
                  <a:lnTo>
                    <a:pt x="50" y="116"/>
                  </a:lnTo>
                  <a:lnTo>
                    <a:pt x="39" y="136"/>
                  </a:lnTo>
                  <a:lnTo>
                    <a:pt x="27" y="156"/>
                  </a:lnTo>
                  <a:lnTo>
                    <a:pt x="18" y="178"/>
                  </a:lnTo>
                  <a:lnTo>
                    <a:pt x="10" y="202"/>
                  </a:lnTo>
                  <a:lnTo>
                    <a:pt x="5" y="225"/>
                  </a:lnTo>
                  <a:lnTo>
                    <a:pt x="2" y="251"/>
                  </a:lnTo>
                  <a:lnTo>
                    <a:pt x="0" y="276"/>
                  </a:lnTo>
                  <a:lnTo>
                    <a:pt x="0" y="3580"/>
                  </a:lnTo>
                  <a:lnTo>
                    <a:pt x="0" y="3580"/>
                  </a:lnTo>
                  <a:lnTo>
                    <a:pt x="2" y="3605"/>
                  </a:lnTo>
                  <a:lnTo>
                    <a:pt x="5" y="3629"/>
                  </a:lnTo>
                  <a:lnTo>
                    <a:pt x="10" y="3654"/>
                  </a:lnTo>
                  <a:lnTo>
                    <a:pt x="18" y="3676"/>
                  </a:lnTo>
                  <a:lnTo>
                    <a:pt x="27" y="3699"/>
                  </a:lnTo>
                  <a:lnTo>
                    <a:pt x="39" y="3719"/>
                  </a:lnTo>
                  <a:lnTo>
                    <a:pt x="50" y="3740"/>
                  </a:lnTo>
                  <a:lnTo>
                    <a:pt x="66" y="3758"/>
                  </a:lnTo>
                  <a:lnTo>
                    <a:pt x="81" y="3777"/>
                  </a:lnTo>
                  <a:lnTo>
                    <a:pt x="99" y="3793"/>
                  </a:lnTo>
                  <a:lnTo>
                    <a:pt x="118" y="3807"/>
                  </a:lnTo>
                  <a:lnTo>
                    <a:pt x="136" y="3820"/>
                  </a:lnTo>
                  <a:lnTo>
                    <a:pt x="158" y="3832"/>
                  </a:lnTo>
                  <a:lnTo>
                    <a:pt x="180" y="3842"/>
                  </a:lnTo>
                  <a:lnTo>
                    <a:pt x="203" y="3849"/>
                  </a:lnTo>
                  <a:lnTo>
                    <a:pt x="227" y="3856"/>
                  </a:lnTo>
                  <a:lnTo>
                    <a:pt x="227" y="3856"/>
                  </a:lnTo>
                  <a:lnTo>
                    <a:pt x="205" y="3847"/>
                  </a:lnTo>
                  <a:lnTo>
                    <a:pt x="183" y="3836"/>
                  </a:lnTo>
                  <a:lnTo>
                    <a:pt x="163" y="3824"/>
                  </a:lnTo>
                  <a:lnTo>
                    <a:pt x="143" y="3810"/>
                  </a:lnTo>
                  <a:lnTo>
                    <a:pt x="126" y="3795"/>
                  </a:lnTo>
                  <a:lnTo>
                    <a:pt x="109" y="3778"/>
                  </a:lnTo>
                  <a:lnTo>
                    <a:pt x="92" y="3761"/>
                  </a:lnTo>
                  <a:lnTo>
                    <a:pt x="79" y="3743"/>
                  </a:lnTo>
                  <a:lnTo>
                    <a:pt x="66" y="3723"/>
                  </a:lnTo>
                  <a:lnTo>
                    <a:pt x="54" y="3703"/>
                  </a:lnTo>
                  <a:lnTo>
                    <a:pt x="44" y="3681"/>
                  </a:lnTo>
                  <a:lnTo>
                    <a:pt x="35" y="3657"/>
                  </a:lnTo>
                  <a:lnTo>
                    <a:pt x="29" y="3635"/>
                  </a:lnTo>
                  <a:lnTo>
                    <a:pt x="23" y="3610"/>
                  </a:lnTo>
                  <a:lnTo>
                    <a:pt x="22" y="3587"/>
                  </a:lnTo>
                  <a:lnTo>
                    <a:pt x="20" y="3561"/>
                  </a:lnTo>
                  <a:lnTo>
                    <a:pt x="20" y="3561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7267385" y="1171236"/>
              <a:ext cx="3749095" cy="299845"/>
            </a:xfrm>
            <a:custGeom>
              <a:avLst/>
              <a:gdLst>
                <a:gd name="T0" fmla="*/ 1571 w 1813"/>
                <a:gd name="T1" fmla="*/ 22 h 145"/>
                <a:gd name="T2" fmla="*/ 1590 w 1813"/>
                <a:gd name="T3" fmla="*/ 22 h 145"/>
                <a:gd name="T4" fmla="*/ 1625 w 1813"/>
                <a:gd name="T5" fmla="*/ 27 h 145"/>
                <a:gd name="T6" fmla="*/ 1660 w 1813"/>
                <a:gd name="T7" fmla="*/ 35 h 145"/>
                <a:gd name="T8" fmla="*/ 1692 w 1813"/>
                <a:gd name="T9" fmla="*/ 47 h 145"/>
                <a:gd name="T10" fmla="*/ 1739 w 1813"/>
                <a:gd name="T11" fmla="*/ 72 h 145"/>
                <a:gd name="T12" fmla="*/ 1791 w 1813"/>
                <a:gd name="T13" fmla="*/ 118 h 145"/>
                <a:gd name="T14" fmla="*/ 1813 w 1813"/>
                <a:gd name="T15" fmla="*/ 145 h 145"/>
                <a:gd name="T16" fmla="*/ 1795 w 1813"/>
                <a:gd name="T17" fmla="*/ 113 h 145"/>
                <a:gd name="T18" fmla="*/ 1773 w 1813"/>
                <a:gd name="T19" fmla="*/ 86 h 145"/>
                <a:gd name="T20" fmla="*/ 1746 w 1813"/>
                <a:gd name="T21" fmla="*/ 61 h 145"/>
                <a:gd name="T22" fmla="*/ 1717 w 1813"/>
                <a:gd name="T23" fmla="*/ 39 h 145"/>
                <a:gd name="T24" fmla="*/ 1686 w 1813"/>
                <a:gd name="T25" fmla="*/ 22 h 145"/>
                <a:gd name="T26" fmla="*/ 1652 w 1813"/>
                <a:gd name="T27" fmla="*/ 10 h 145"/>
                <a:gd name="T28" fmla="*/ 1615 w 1813"/>
                <a:gd name="T29" fmla="*/ 2 h 145"/>
                <a:gd name="T30" fmla="*/ 1578 w 1813"/>
                <a:gd name="T31" fmla="*/ 0 h 145"/>
                <a:gd name="T32" fmla="*/ 237 w 1813"/>
                <a:gd name="T33" fmla="*/ 0 h 145"/>
                <a:gd name="T34" fmla="*/ 198 w 1813"/>
                <a:gd name="T35" fmla="*/ 2 h 145"/>
                <a:gd name="T36" fmla="*/ 163 w 1813"/>
                <a:gd name="T37" fmla="*/ 10 h 145"/>
                <a:gd name="T38" fmla="*/ 128 w 1813"/>
                <a:gd name="T39" fmla="*/ 22 h 145"/>
                <a:gd name="T40" fmla="*/ 96 w 1813"/>
                <a:gd name="T41" fmla="*/ 39 h 145"/>
                <a:gd name="T42" fmla="*/ 67 w 1813"/>
                <a:gd name="T43" fmla="*/ 61 h 145"/>
                <a:gd name="T44" fmla="*/ 42 w 1813"/>
                <a:gd name="T45" fmla="*/ 86 h 145"/>
                <a:gd name="T46" fmla="*/ 18 w 1813"/>
                <a:gd name="T47" fmla="*/ 113 h 145"/>
                <a:gd name="T48" fmla="*/ 0 w 1813"/>
                <a:gd name="T49" fmla="*/ 145 h 145"/>
                <a:gd name="T50" fmla="*/ 22 w 1813"/>
                <a:gd name="T51" fmla="*/ 118 h 145"/>
                <a:gd name="T52" fmla="*/ 76 w 1813"/>
                <a:gd name="T53" fmla="*/ 72 h 145"/>
                <a:gd name="T54" fmla="*/ 121 w 1813"/>
                <a:gd name="T55" fmla="*/ 47 h 145"/>
                <a:gd name="T56" fmla="*/ 153 w 1813"/>
                <a:gd name="T57" fmla="*/ 35 h 145"/>
                <a:gd name="T58" fmla="*/ 188 w 1813"/>
                <a:gd name="T59" fmla="*/ 27 h 145"/>
                <a:gd name="T60" fmla="*/ 224 w 1813"/>
                <a:gd name="T61" fmla="*/ 22 h 145"/>
                <a:gd name="T62" fmla="*/ 242 w 1813"/>
                <a:gd name="T63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3" h="145">
                  <a:moveTo>
                    <a:pt x="242" y="22"/>
                  </a:moveTo>
                  <a:lnTo>
                    <a:pt x="1571" y="22"/>
                  </a:lnTo>
                  <a:lnTo>
                    <a:pt x="1571" y="22"/>
                  </a:lnTo>
                  <a:lnTo>
                    <a:pt x="1590" y="22"/>
                  </a:lnTo>
                  <a:lnTo>
                    <a:pt x="1608" y="23"/>
                  </a:lnTo>
                  <a:lnTo>
                    <a:pt x="1625" y="27"/>
                  </a:lnTo>
                  <a:lnTo>
                    <a:pt x="1643" y="30"/>
                  </a:lnTo>
                  <a:lnTo>
                    <a:pt x="1660" y="35"/>
                  </a:lnTo>
                  <a:lnTo>
                    <a:pt x="1677" y="40"/>
                  </a:lnTo>
                  <a:lnTo>
                    <a:pt x="1692" y="47"/>
                  </a:lnTo>
                  <a:lnTo>
                    <a:pt x="1709" y="55"/>
                  </a:lnTo>
                  <a:lnTo>
                    <a:pt x="1739" y="72"/>
                  </a:lnTo>
                  <a:lnTo>
                    <a:pt x="1766" y="94"/>
                  </a:lnTo>
                  <a:lnTo>
                    <a:pt x="1791" y="118"/>
                  </a:lnTo>
                  <a:lnTo>
                    <a:pt x="1813" y="145"/>
                  </a:lnTo>
                  <a:lnTo>
                    <a:pt x="1813" y="145"/>
                  </a:lnTo>
                  <a:lnTo>
                    <a:pt x="1805" y="128"/>
                  </a:lnTo>
                  <a:lnTo>
                    <a:pt x="1795" y="113"/>
                  </a:lnTo>
                  <a:lnTo>
                    <a:pt x="1785" y="99"/>
                  </a:lnTo>
                  <a:lnTo>
                    <a:pt x="1773" y="86"/>
                  </a:lnTo>
                  <a:lnTo>
                    <a:pt x="1760" y="72"/>
                  </a:lnTo>
                  <a:lnTo>
                    <a:pt x="1746" y="61"/>
                  </a:lnTo>
                  <a:lnTo>
                    <a:pt x="1733" y="49"/>
                  </a:lnTo>
                  <a:lnTo>
                    <a:pt x="1717" y="39"/>
                  </a:lnTo>
                  <a:lnTo>
                    <a:pt x="1702" y="30"/>
                  </a:lnTo>
                  <a:lnTo>
                    <a:pt x="1686" y="22"/>
                  </a:lnTo>
                  <a:lnTo>
                    <a:pt x="1669" y="15"/>
                  </a:lnTo>
                  <a:lnTo>
                    <a:pt x="1652" y="10"/>
                  </a:lnTo>
                  <a:lnTo>
                    <a:pt x="1633" y="5"/>
                  </a:lnTo>
                  <a:lnTo>
                    <a:pt x="1615" y="2"/>
                  </a:lnTo>
                  <a:lnTo>
                    <a:pt x="1596" y="0"/>
                  </a:lnTo>
                  <a:lnTo>
                    <a:pt x="1578" y="0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217" y="0"/>
                  </a:lnTo>
                  <a:lnTo>
                    <a:pt x="198" y="2"/>
                  </a:lnTo>
                  <a:lnTo>
                    <a:pt x="180" y="5"/>
                  </a:lnTo>
                  <a:lnTo>
                    <a:pt x="163" y="10"/>
                  </a:lnTo>
                  <a:lnTo>
                    <a:pt x="145" y="15"/>
                  </a:lnTo>
                  <a:lnTo>
                    <a:pt x="128" y="22"/>
                  </a:lnTo>
                  <a:lnTo>
                    <a:pt x="113" y="30"/>
                  </a:lnTo>
                  <a:lnTo>
                    <a:pt x="96" y="39"/>
                  </a:lnTo>
                  <a:lnTo>
                    <a:pt x="82" y="49"/>
                  </a:lnTo>
                  <a:lnTo>
                    <a:pt x="67" y="61"/>
                  </a:lnTo>
                  <a:lnTo>
                    <a:pt x="54" y="72"/>
                  </a:lnTo>
                  <a:lnTo>
                    <a:pt x="42" y="86"/>
                  </a:lnTo>
                  <a:lnTo>
                    <a:pt x="30" y="99"/>
                  </a:lnTo>
                  <a:lnTo>
                    <a:pt x="18" y="113"/>
                  </a:lnTo>
                  <a:lnTo>
                    <a:pt x="8" y="128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2" y="118"/>
                  </a:lnTo>
                  <a:lnTo>
                    <a:pt x="47" y="94"/>
                  </a:lnTo>
                  <a:lnTo>
                    <a:pt x="76" y="72"/>
                  </a:lnTo>
                  <a:lnTo>
                    <a:pt x="106" y="55"/>
                  </a:lnTo>
                  <a:lnTo>
                    <a:pt x="121" y="47"/>
                  </a:lnTo>
                  <a:lnTo>
                    <a:pt x="138" y="40"/>
                  </a:lnTo>
                  <a:lnTo>
                    <a:pt x="153" y="35"/>
                  </a:lnTo>
                  <a:lnTo>
                    <a:pt x="172" y="30"/>
                  </a:lnTo>
                  <a:lnTo>
                    <a:pt x="188" y="27"/>
                  </a:lnTo>
                  <a:lnTo>
                    <a:pt x="207" y="23"/>
                  </a:lnTo>
                  <a:lnTo>
                    <a:pt x="224" y="22"/>
                  </a:lnTo>
                  <a:lnTo>
                    <a:pt x="242" y="22"/>
                  </a:lnTo>
                  <a:lnTo>
                    <a:pt x="242" y="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7151583" y="1932221"/>
              <a:ext cx="3980699" cy="5997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151583" y="8365443"/>
              <a:ext cx="3980699" cy="57901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7221892" y="1208458"/>
              <a:ext cx="3840082" cy="7915902"/>
            </a:xfrm>
            <a:custGeom>
              <a:avLst/>
              <a:gdLst>
                <a:gd name="T0" fmla="*/ 263 w 1857"/>
                <a:gd name="T1" fmla="*/ 3828 h 3828"/>
                <a:gd name="T2" fmla="*/ 210 w 1857"/>
                <a:gd name="T3" fmla="*/ 3823 h 3828"/>
                <a:gd name="T4" fmla="*/ 160 w 1857"/>
                <a:gd name="T5" fmla="*/ 3807 h 3828"/>
                <a:gd name="T6" fmla="*/ 116 w 1857"/>
                <a:gd name="T7" fmla="*/ 3784 h 3828"/>
                <a:gd name="T8" fmla="*/ 78 w 1857"/>
                <a:gd name="T9" fmla="*/ 3752 h 3828"/>
                <a:gd name="T10" fmla="*/ 46 w 1857"/>
                <a:gd name="T11" fmla="*/ 3713 h 3828"/>
                <a:gd name="T12" fmla="*/ 20 w 1857"/>
                <a:gd name="T13" fmla="*/ 3668 h 3828"/>
                <a:gd name="T14" fmla="*/ 5 w 1857"/>
                <a:gd name="T15" fmla="*/ 3619 h 3828"/>
                <a:gd name="T16" fmla="*/ 0 w 1857"/>
                <a:gd name="T17" fmla="*/ 3567 h 3828"/>
                <a:gd name="T18" fmla="*/ 0 w 1857"/>
                <a:gd name="T19" fmla="*/ 263 h 3828"/>
                <a:gd name="T20" fmla="*/ 5 w 1857"/>
                <a:gd name="T21" fmla="*/ 211 h 3828"/>
                <a:gd name="T22" fmla="*/ 20 w 1857"/>
                <a:gd name="T23" fmla="*/ 162 h 3828"/>
                <a:gd name="T24" fmla="*/ 46 w 1857"/>
                <a:gd name="T25" fmla="*/ 117 h 3828"/>
                <a:gd name="T26" fmla="*/ 78 w 1857"/>
                <a:gd name="T27" fmla="*/ 78 h 3828"/>
                <a:gd name="T28" fmla="*/ 116 w 1857"/>
                <a:gd name="T29" fmla="*/ 46 h 3828"/>
                <a:gd name="T30" fmla="*/ 160 w 1857"/>
                <a:gd name="T31" fmla="*/ 22 h 3828"/>
                <a:gd name="T32" fmla="*/ 210 w 1857"/>
                <a:gd name="T33" fmla="*/ 7 h 3828"/>
                <a:gd name="T34" fmla="*/ 263 w 1857"/>
                <a:gd name="T35" fmla="*/ 0 h 3828"/>
                <a:gd name="T36" fmla="*/ 1595 w 1857"/>
                <a:gd name="T37" fmla="*/ 0 h 3828"/>
                <a:gd name="T38" fmla="*/ 1649 w 1857"/>
                <a:gd name="T39" fmla="*/ 7 h 3828"/>
                <a:gd name="T40" fmla="*/ 1697 w 1857"/>
                <a:gd name="T41" fmla="*/ 22 h 3828"/>
                <a:gd name="T42" fmla="*/ 1741 w 1857"/>
                <a:gd name="T43" fmla="*/ 46 h 3828"/>
                <a:gd name="T44" fmla="*/ 1780 w 1857"/>
                <a:gd name="T45" fmla="*/ 78 h 3828"/>
                <a:gd name="T46" fmla="*/ 1812 w 1857"/>
                <a:gd name="T47" fmla="*/ 117 h 3828"/>
                <a:gd name="T48" fmla="*/ 1837 w 1857"/>
                <a:gd name="T49" fmla="*/ 162 h 3828"/>
                <a:gd name="T50" fmla="*/ 1852 w 1857"/>
                <a:gd name="T51" fmla="*/ 211 h 3828"/>
                <a:gd name="T52" fmla="*/ 1857 w 1857"/>
                <a:gd name="T53" fmla="*/ 263 h 3828"/>
                <a:gd name="T54" fmla="*/ 1857 w 1857"/>
                <a:gd name="T55" fmla="*/ 3567 h 3828"/>
                <a:gd name="T56" fmla="*/ 1852 w 1857"/>
                <a:gd name="T57" fmla="*/ 3619 h 3828"/>
                <a:gd name="T58" fmla="*/ 1837 w 1857"/>
                <a:gd name="T59" fmla="*/ 3668 h 3828"/>
                <a:gd name="T60" fmla="*/ 1812 w 1857"/>
                <a:gd name="T61" fmla="*/ 3713 h 3828"/>
                <a:gd name="T62" fmla="*/ 1780 w 1857"/>
                <a:gd name="T63" fmla="*/ 3752 h 3828"/>
                <a:gd name="T64" fmla="*/ 1741 w 1857"/>
                <a:gd name="T65" fmla="*/ 3784 h 3828"/>
                <a:gd name="T66" fmla="*/ 1697 w 1857"/>
                <a:gd name="T67" fmla="*/ 3807 h 3828"/>
                <a:gd name="T68" fmla="*/ 1649 w 1857"/>
                <a:gd name="T69" fmla="*/ 3823 h 3828"/>
                <a:gd name="T70" fmla="*/ 1595 w 1857"/>
                <a:gd name="T71" fmla="*/ 3828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7" h="3828">
                  <a:moveTo>
                    <a:pt x="263" y="3828"/>
                  </a:moveTo>
                  <a:lnTo>
                    <a:pt x="263" y="3828"/>
                  </a:lnTo>
                  <a:lnTo>
                    <a:pt x="236" y="3828"/>
                  </a:lnTo>
                  <a:lnTo>
                    <a:pt x="210" y="3823"/>
                  </a:lnTo>
                  <a:lnTo>
                    <a:pt x="185" y="3816"/>
                  </a:lnTo>
                  <a:lnTo>
                    <a:pt x="160" y="3807"/>
                  </a:lnTo>
                  <a:lnTo>
                    <a:pt x="138" y="3797"/>
                  </a:lnTo>
                  <a:lnTo>
                    <a:pt x="116" y="3784"/>
                  </a:lnTo>
                  <a:lnTo>
                    <a:pt x="96" y="3769"/>
                  </a:lnTo>
                  <a:lnTo>
                    <a:pt x="78" y="3752"/>
                  </a:lnTo>
                  <a:lnTo>
                    <a:pt x="61" y="3733"/>
                  </a:lnTo>
                  <a:lnTo>
                    <a:pt x="46" y="3713"/>
                  </a:lnTo>
                  <a:lnTo>
                    <a:pt x="32" y="3691"/>
                  </a:lnTo>
                  <a:lnTo>
                    <a:pt x="20" y="3668"/>
                  </a:lnTo>
                  <a:lnTo>
                    <a:pt x="12" y="3644"/>
                  </a:lnTo>
                  <a:lnTo>
                    <a:pt x="5" y="3619"/>
                  </a:lnTo>
                  <a:lnTo>
                    <a:pt x="2" y="3594"/>
                  </a:lnTo>
                  <a:lnTo>
                    <a:pt x="0" y="3567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36"/>
                  </a:lnTo>
                  <a:lnTo>
                    <a:pt x="5" y="211"/>
                  </a:lnTo>
                  <a:lnTo>
                    <a:pt x="12" y="185"/>
                  </a:lnTo>
                  <a:lnTo>
                    <a:pt x="20" y="162"/>
                  </a:lnTo>
                  <a:lnTo>
                    <a:pt x="32" y="138"/>
                  </a:lnTo>
                  <a:lnTo>
                    <a:pt x="46" y="117"/>
                  </a:lnTo>
                  <a:lnTo>
                    <a:pt x="61" y="96"/>
                  </a:lnTo>
                  <a:lnTo>
                    <a:pt x="78" y="78"/>
                  </a:lnTo>
                  <a:lnTo>
                    <a:pt x="96" y="61"/>
                  </a:lnTo>
                  <a:lnTo>
                    <a:pt x="116" y="46"/>
                  </a:lnTo>
                  <a:lnTo>
                    <a:pt x="138" y="32"/>
                  </a:lnTo>
                  <a:lnTo>
                    <a:pt x="160" y="22"/>
                  </a:lnTo>
                  <a:lnTo>
                    <a:pt x="185" y="12"/>
                  </a:lnTo>
                  <a:lnTo>
                    <a:pt x="210" y="7"/>
                  </a:lnTo>
                  <a:lnTo>
                    <a:pt x="236" y="2"/>
                  </a:lnTo>
                  <a:lnTo>
                    <a:pt x="263" y="0"/>
                  </a:lnTo>
                  <a:lnTo>
                    <a:pt x="1595" y="0"/>
                  </a:lnTo>
                  <a:lnTo>
                    <a:pt x="1595" y="0"/>
                  </a:lnTo>
                  <a:lnTo>
                    <a:pt x="1622" y="2"/>
                  </a:lnTo>
                  <a:lnTo>
                    <a:pt x="1649" y="7"/>
                  </a:lnTo>
                  <a:lnTo>
                    <a:pt x="1674" y="12"/>
                  </a:lnTo>
                  <a:lnTo>
                    <a:pt x="1697" y="22"/>
                  </a:lnTo>
                  <a:lnTo>
                    <a:pt x="1721" y="32"/>
                  </a:lnTo>
                  <a:lnTo>
                    <a:pt x="1741" y="46"/>
                  </a:lnTo>
                  <a:lnTo>
                    <a:pt x="1761" y="61"/>
                  </a:lnTo>
                  <a:lnTo>
                    <a:pt x="1780" y="78"/>
                  </a:lnTo>
                  <a:lnTo>
                    <a:pt x="1797" y="96"/>
                  </a:lnTo>
                  <a:lnTo>
                    <a:pt x="1812" y="117"/>
                  </a:lnTo>
                  <a:lnTo>
                    <a:pt x="1825" y="138"/>
                  </a:lnTo>
                  <a:lnTo>
                    <a:pt x="1837" y="162"/>
                  </a:lnTo>
                  <a:lnTo>
                    <a:pt x="1845" y="185"/>
                  </a:lnTo>
                  <a:lnTo>
                    <a:pt x="1852" y="211"/>
                  </a:lnTo>
                  <a:lnTo>
                    <a:pt x="1856" y="236"/>
                  </a:lnTo>
                  <a:lnTo>
                    <a:pt x="1857" y="263"/>
                  </a:lnTo>
                  <a:lnTo>
                    <a:pt x="1857" y="3567"/>
                  </a:lnTo>
                  <a:lnTo>
                    <a:pt x="1857" y="3567"/>
                  </a:lnTo>
                  <a:lnTo>
                    <a:pt x="1856" y="3594"/>
                  </a:lnTo>
                  <a:lnTo>
                    <a:pt x="1852" y="3619"/>
                  </a:lnTo>
                  <a:lnTo>
                    <a:pt x="1845" y="3644"/>
                  </a:lnTo>
                  <a:lnTo>
                    <a:pt x="1837" y="3668"/>
                  </a:lnTo>
                  <a:lnTo>
                    <a:pt x="1825" y="3691"/>
                  </a:lnTo>
                  <a:lnTo>
                    <a:pt x="1812" y="3713"/>
                  </a:lnTo>
                  <a:lnTo>
                    <a:pt x="1797" y="3733"/>
                  </a:lnTo>
                  <a:lnTo>
                    <a:pt x="1780" y="3752"/>
                  </a:lnTo>
                  <a:lnTo>
                    <a:pt x="1761" y="3769"/>
                  </a:lnTo>
                  <a:lnTo>
                    <a:pt x="1741" y="3784"/>
                  </a:lnTo>
                  <a:lnTo>
                    <a:pt x="1721" y="3797"/>
                  </a:lnTo>
                  <a:lnTo>
                    <a:pt x="1697" y="3807"/>
                  </a:lnTo>
                  <a:lnTo>
                    <a:pt x="1674" y="3816"/>
                  </a:lnTo>
                  <a:lnTo>
                    <a:pt x="1649" y="3823"/>
                  </a:lnTo>
                  <a:lnTo>
                    <a:pt x="1622" y="3828"/>
                  </a:lnTo>
                  <a:lnTo>
                    <a:pt x="1595" y="3828"/>
                  </a:lnTo>
                  <a:lnTo>
                    <a:pt x="263" y="3828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  <a:gs pos="5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929" y="1702685"/>
              <a:ext cx="3809063" cy="6867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304608" y="1723364"/>
              <a:ext cx="3771841" cy="6830258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7263250" y="1251884"/>
              <a:ext cx="3757366" cy="7833186"/>
            </a:xfrm>
            <a:custGeom>
              <a:avLst/>
              <a:gdLst>
                <a:gd name="T0" fmla="*/ 243 w 1817"/>
                <a:gd name="T1" fmla="*/ 3788 h 3788"/>
                <a:gd name="T2" fmla="*/ 194 w 1817"/>
                <a:gd name="T3" fmla="*/ 3783 h 3788"/>
                <a:gd name="T4" fmla="*/ 148 w 1817"/>
                <a:gd name="T5" fmla="*/ 3768 h 3788"/>
                <a:gd name="T6" fmla="*/ 106 w 1817"/>
                <a:gd name="T7" fmla="*/ 3746 h 3788"/>
                <a:gd name="T8" fmla="*/ 71 w 1817"/>
                <a:gd name="T9" fmla="*/ 3716 h 3788"/>
                <a:gd name="T10" fmla="*/ 42 w 1817"/>
                <a:gd name="T11" fmla="*/ 3680 h 3788"/>
                <a:gd name="T12" fmla="*/ 19 w 1817"/>
                <a:gd name="T13" fmla="*/ 3640 h 3788"/>
                <a:gd name="T14" fmla="*/ 5 w 1817"/>
                <a:gd name="T15" fmla="*/ 3595 h 3788"/>
                <a:gd name="T16" fmla="*/ 0 w 1817"/>
                <a:gd name="T17" fmla="*/ 3546 h 3788"/>
                <a:gd name="T18" fmla="*/ 0 w 1817"/>
                <a:gd name="T19" fmla="*/ 242 h 3788"/>
                <a:gd name="T20" fmla="*/ 5 w 1817"/>
                <a:gd name="T21" fmla="*/ 193 h 3788"/>
                <a:gd name="T22" fmla="*/ 19 w 1817"/>
                <a:gd name="T23" fmla="*/ 148 h 3788"/>
                <a:gd name="T24" fmla="*/ 42 w 1817"/>
                <a:gd name="T25" fmla="*/ 107 h 3788"/>
                <a:gd name="T26" fmla="*/ 71 w 1817"/>
                <a:gd name="T27" fmla="*/ 70 h 3788"/>
                <a:gd name="T28" fmla="*/ 106 w 1817"/>
                <a:gd name="T29" fmla="*/ 42 h 3788"/>
                <a:gd name="T30" fmla="*/ 148 w 1817"/>
                <a:gd name="T31" fmla="*/ 20 h 3788"/>
                <a:gd name="T32" fmla="*/ 194 w 1817"/>
                <a:gd name="T33" fmla="*/ 5 h 3788"/>
                <a:gd name="T34" fmla="*/ 243 w 1817"/>
                <a:gd name="T35" fmla="*/ 0 h 3788"/>
                <a:gd name="T36" fmla="*/ 1575 w 1817"/>
                <a:gd name="T37" fmla="*/ 0 h 3788"/>
                <a:gd name="T38" fmla="*/ 1624 w 1817"/>
                <a:gd name="T39" fmla="*/ 5 h 3788"/>
                <a:gd name="T40" fmla="*/ 1669 w 1817"/>
                <a:gd name="T41" fmla="*/ 20 h 3788"/>
                <a:gd name="T42" fmla="*/ 1711 w 1817"/>
                <a:gd name="T43" fmla="*/ 42 h 3788"/>
                <a:gd name="T44" fmla="*/ 1746 w 1817"/>
                <a:gd name="T45" fmla="*/ 70 h 3788"/>
                <a:gd name="T46" fmla="*/ 1777 w 1817"/>
                <a:gd name="T47" fmla="*/ 107 h 3788"/>
                <a:gd name="T48" fmla="*/ 1799 w 1817"/>
                <a:gd name="T49" fmla="*/ 148 h 3788"/>
                <a:gd name="T50" fmla="*/ 1812 w 1817"/>
                <a:gd name="T51" fmla="*/ 193 h 3788"/>
                <a:gd name="T52" fmla="*/ 1817 w 1817"/>
                <a:gd name="T53" fmla="*/ 242 h 3788"/>
                <a:gd name="T54" fmla="*/ 1817 w 1817"/>
                <a:gd name="T55" fmla="*/ 3546 h 3788"/>
                <a:gd name="T56" fmla="*/ 1812 w 1817"/>
                <a:gd name="T57" fmla="*/ 3595 h 3788"/>
                <a:gd name="T58" fmla="*/ 1799 w 1817"/>
                <a:gd name="T59" fmla="*/ 3640 h 3788"/>
                <a:gd name="T60" fmla="*/ 1777 w 1817"/>
                <a:gd name="T61" fmla="*/ 3680 h 3788"/>
                <a:gd name="T62" fmla="*/ 1746 w 1817"/>
                <a:gd name="T63" fmla="*/ 3716 h 3788"/>
                <a:gd name="T64" fmla="*/ 1711 w 1817"/>
                <a:gd name="T65" fmla="*/ 3746 h 3788"/>
                <a:gd name="T66" fmla="*/ 1669 w 1817"/>
                <a:gd name="T67" fmla="*/ 3768 h 3788"/>
                <a:gd name="T68" fmla="*/ 1624 w 1817"/>
                <a:gd name="T69" fmla="*/ 3783 h 3788"/>
                <a:gd name="T70" fmla="*/ 1575 w 1817"/>
                <a:gd name="T71" fmla="*/ 3788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7" h="3788">
                  <a:moveTo>
                    <a:pt x="243" y="3788"/>
                  </a:moveTo>
                  <a:lnTo>
                    <a:pt x="243" y="3788"/>
                  </a:lnTo>
                  <a:lnTo>
                    <a:pt x="217" y="3786"/>
                  </a:lnTo>
                  <a:lnTo>
                    <a:pt x="194" y="3783"/>
                  </a:lnTo>
                  <a:lnTo>
                    <a:pt x="170" y="3776"/>
                  </a:lnTo>
                  <a:lnTo>
                    <a:pt x="148" y="3768"/>
                  </a:lnTo>
                  <a:lnTo>
                    <a:pt x="126" y="3758"/>
                  </a:lnTo>
                  <a:lnTo>
                    <a:pt x="106" y="3746"/>
                  </a:lnTo>
                  <a:lnTo>
                    <a:pt x="88" y="3733"/>
                  </a:lnTo>
                  <a:lnTo>
                    <a:pt x="71" y="3716"/>
                  </a:lnTo>
                  <a:lnTo>
                    <a:pt x="56" y="3699"/>
                  </a:lnTo>
                  <a:lnTo>
                    <a:pt x="42" y="3680"/>
                  </a:lnTo>
                  <a:lnTo>
                    <a:pt x="29" y="3660"/>
                  </a:lnTo>
                  <a:lnTo>
                    <a:pt x="19" y="3640"/>
                  </a:lnTo>
                  <a:lnTo>
                    <a:pt x="10" y="3616"/>
                  </a:lnTo>
                  <a:lnTo>
                    <a:pt x="5" y="3595"/>
                  </a:lnTo>
                  <a:lnTo>
                    <a:pt x="2" y="3569"/>
                  </a:lnTo>
                  <a:lnTo>
                    <a:pt x="0" y="3546"/>
                  </a:lnTo>
                  <a:lnTo>
                    <a:pt x="0" y="242"/>
                  </a:lnTo>
                  <a:lnTo>
                    <a:pt x="0" y="242"/>
                  </a:lnTo>
                  <a:lnTo>
                    <a:pt x="2" y="217"/>
                  </a:lnTo>
                  <a:lnTo>
                    <a:pt x="5" y="193"/>
                  </a:lnTo>
                  <a:lnTo>
                    <a:pt x="10" y="170"/>
                  </a:lnTo>
                  <a:lnTo>
                    <a:pt x="19" y="148"/>
                  </a:lnTo>
                  <a:lnTo>
                    <a:pt x="29" y="127"/>
                  </a:lnTo>
                  <a:lnTo>
                    <a:pt x="42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6" y="42"/>
                  </a:lnTo>
                  <a:lnTo>
                    <a:pt x="126" y="30"/>
                  </a:lnTo>
                  <a:lnTo>
                    <a:pt x="148" y="20"/>
                  </a:lnTo>
                  <a:lnTo>
                    <a:pt x="170" y="11"/>
                  </a:lnTo>
                  <a:lnTo>
                    <a:pt x="194" y="5"/>
                  </a:lnTo>
                  <a:lnTo>
                    <a:pt x="217" y="1"/>
                  </a:lnTo>
                  <a:lnTo>
                    <a:pt x="243" y="0"/>
                  </a:lnTo>
                  <a:lnTo>
                    <a:pt x="1575" y="0"/>
                  </a:lnTo>
                  <a:lnTo>
                    <a:pt x="1575" y="0"/>
                  </a:lnTo>
                  <a:lnTo>
                    <a:pt x="1600" y="1"/>
                  </a:lnTo>
                  <a:lnTo>
                    <a:pt x="1624" y="5"/>
                  </a:lnTo>
                  <a:lnTo>
                    <a:pt x="1647" y="11"/>
                  </a:lnTo>
                  <a:lnTo>
                    <a:pt x="1669" y="20"/>
                  </a:lnTo>
                  <a:lnTo>
                    <a:pt x="1691" y="30"/>
                  </a:lnTo>
                  <a:lnTo>
                    <a:pt x="1711" y="42"/>
                  </a:lnTo>
                  <a:lnTo>
                    <a:pt x="1730" y="55"/>
                  </a:lnTo>
                  <a:lnTo>
                    <a:pt x="1746" y="70"/>
                  </a:lnTo>
                  <a:lnTo>
                    <a:pt x="1762" y="89"/>
                  </a:lnTo>
                  <a:lnTo>
                    <a:pt x="1777" y="107"/>
                  </a:lnTo>
                  <a:lnTo>
                    <a:pt x="1788" y="127"/>
                  </a:lnTo>
                  <a:lnTo>
                    <a:pt x="1799" y="148"/>
                  </a:lnTo>
                  <a:lnTo>
                    <a:pt x="1807" y="170"/>
                  </a:lnTo>
                  <a:lnTo>
                    <a:pt x="1812" y="193"/>
                  </a:lnTo>
                  <a:lnTo>
                    <a:pt x="1817" y="217"/>
                  </a:lnTo>
                  <a:lnTo>
                    <a:pt x="1817" y="242"/>
                  </a:lnTo>
                  <a:lnTo>
                    <a:pt x="1817" y="3546"/>
                  </a:lnTo>
                  <a:lnTo>
                    <a:pt x="1817" y="3546"/>
                  </a:lnTo>
                  <a:lnTo>
                    <a:pt x="1817" y="3569"/>
                  </a:lnTo>
                  <a:lnTo>
                    <a:pt x="1812" y="3595"/>
                  </a:lnTo>
                  <a:lnTo>
                    <a:pt x="1807" y="3616"/>
                  </a:lnTo>
                  <a:lnTo>
                    <a:pt x="1799" y="3640"/>
                  </a:lnTo>
                  <a:lnTo>
                    <a:pt x="1788" y="3660"/>
                  </a:lnTo>
                  <a:lnTo>
                    <a:pt x="1777" y="3680"/>
                  </a:lnTo>
                  <a:lnTo>
                    <a:pt x="1762" y="3699"/>
                  </a:lnTo>
                  <a:lnTo>
                    <a:pt x="1746" y="3716"/>
                  </a:lnTo>
                  <a:lnTo>
                    <a:pt x="1730" y="3733"/>
                  </a:lnTo>
                  <a:lnTo>
                    <a:pt x="1711" y="3746"/>
                  </a:lnTo>
                  <a:lnTo>
                    <a:pt x="1691" y="3758"/>
                  </a:lnTo>
                  <a:lnTo>
                    <a:pt x="1669" y="3768"/>
                  </a:lnTo>
                  <a:lnTo>
                    <a:pt x="1647" y="3776"/>
                  </a:lnTo>
                  <a:lnTo>
                    <a:pt x="1624" y="3783"/>
                  </a:lnTo>
                  <a:lnTo>
                    <a:pt x="1600" y="3786"/>
                  </a:lnTo>
                  <a:lnTo>
                    <a:pt x="1575" y="3788"/>
                  </a:lnTo>
                  <a:lnTo>
                    <a:pt x="243" y="378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/>
                </a:gs>
                <a:gs pos="100000">
                  <a:srgbClr val="000000"/>
                </a:gs>
                <a:gs pos="75000">
                  <a:srgbClr val="333333"/>
                </a:gs>
                <a:gs pos="25000">
                  <a:srgbClr val="333333"/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1"/>
            <p:cNvSpPr/>
            <p:nvPr/>
          </p:nvSpPr>
          <p:spPr bwMode="auto">
            <a:xfrm>
              <a:off x="10693887" y="1282902"/>
              <a:ext cx="326727" cy="7771150"/>
            </a:xfrm>
            <a:custGeom>
              <a:avLst/>
              <a:gdLst>
                <a:gd name="T0" fmla="*/ 0 w 158"/>
                <a:gd name="T1" fmla="*/ 0 h 3758"/>
                <a:gd name="T2" fmla="*/ 29 w 158"/>
                <a:gd name="T3" fmla="*/ 25 h 3758"/>
                <a:gd name="T4" fmla="*/ 54 w 158"/>
                <a:gd name="T5" fmla="*/ 52 h 3758"/>
                <a:gd name="T6" fmla="*/ 77 w 158"/>
                <a:gd name="T7" fmla="*/ 82 h 3758"/>
                <a:gd name="T8" fmla="*/ 96 w 158"/>
                <a:gd name="T9" fmla="*/ 116 h 3758"/>
                <a:gd name="T10" fmla="*/ 111 w 158"/>
                <a:gd name="T11" fmla="*/ 151 h 3758"/>
                <a:gd name="T12" fmla="*/ 123 w 158"/>
                <a:gd name="T13" fmla="*/ 188 h 3758"/>
                <a:gd name="T14" fmla="*/ 129 w 158"/>
                <a:gd name="T15" fmla="*/ 227 h 3758"/>
                <a:gd name="T16" fmla="*/ 133 w 158"/>
                <a:gd name="T17" fmla="*/ 267 h 3758"/>
                <a:gd name="T18" fmla="*/ 133 w 158"/>
                <a:gd name="T19" fmla="*/ 3490 h 3758"/>
                <a:gd name="T20" fmla="*/ 129 w 158"/>
                <a:gd name="T21" fmla="*/ 3531 h 3758"/>
                <a:gd name="T22" fmla="*/ 123 w 158"/>
                <a:gd name="T23" fmla="*/ 3569 h 3758"/>
                <a:gd name="T24" fmla="*/ 111 w 158"/>
                <a:gd name="T25" fmla="*/ 3607 h 3758"/>
                <a:gd name="T26" fmla="*/ 96 w 158"/>
                <a:gd name="T27" fmla="*/ 3642 h 3758"/>
                <a:gd name="T28" fmla="*/ 77 w 158"/>
                <a:gd name="T29" fmla="*/ 3675 h 3758"/>
                <a:gd name="T30" fmla="*/ 54 w 158"/>
                <a:gd name="T31" fmla="*/ 3706 h 3758"/>
                <a:gd name="T32" fmla="*/ 29 w 158"/>
                <a:gd name="T33" fmla="*/ 3733 h 3758"/>
                <a:gd name="T34" fmla="*/ 0 w 158"/>
                <a:gd name="T35" fmla="*/ 3758 h 3758"/>
                <a:gd name="T36" fmla="*/ 17 w 158"/>
                <a:gd name="T37" fmla="*/ 3751 h 3758"/>
                <a:gd name="T38" fmla="*/ 49 w 158"/>
                <a:gd name="T39" fmla="*/ 3733 h 3758"/>
                <a:gd name="T40" fmla="*/ 77 w 158"/>
                <a:gd name="T41" fmla="*/ 3711 h 3758"/>
                <a:gd name="T42" fmla="*/ 103 w 158"/>
                <a:gd name="T43" fmla="*/ 3684 h 3758"/>
                <a:gd name="T44" fmla="*/ 124 w 158"/>
                <a:gd name="T45" fmla="*/ 3655 h 3758"/>
                <a:gd name="T46" fmla="*/ 140 w 158"/>
                <a:gd name="T47" fmla="*/ 3622 h 3758"/>
                <a:gd name="T48" fmla="*/ 151 w 158"/>
                <a:gd name="T49" fmla="*/ 3586 h 3758"/>
                <a:gd name="T50" fmla="*/ 158 w 158"/>
                <a:gd name="T51" fmla="*/ 3549 h 3758"/>
                <a:gd name="T52" fmla="*/ 158 w 158"/>
                <a:gd name="T53" fmla="*/ 227 h 3758"/>
                <a:gd name="T54" fmla="*/ 158 w 158"/>
                <a:gd name="T55" fmla="*/ 208 h 3758"/>
                <a:gd name="T56" fmla="*/ 151 w 158"/>
                <a:gd name="T57" fmla="*/ 170 h 3758"/>
                <a:gd name="T58" fmla="*/ 140 w 158"/>
                <a:gd name="T59" fmla="*/ 134 h 3758"/>
                <a:gd name="T60" fmla="*/ 124 w 158"/>
                <a:gd name="T61" fmla="*/ 102 h 3758"/>
                <a:gd name="T62" fmla="*/ 103 w 158"/>
                <a:gd name="T63" fmla="*/ 72 h 3758"/>
                <a:gd name="T64" fmla="*/ 77 w 158"/>
                <a:gd name="T65" fmla="*/ 47 h 3758"/>
                <a:gd name="T66" fmla="*/ 49 w 158"/>
                <a:gd name="T67" fmla="*/ 25 h 3758"/>
                <a:gd name="T68" fmla="*/ 17 w 158"/>
                <a:gd name="T69" fmla="*/ 7 h 3758"/>
                <a:gd name="T70" fmla="*/ 0 w 158"/>
                <a:gd name="T71" fmla="*/ 0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" h="3758">
                  <a:moveTo>
                    <a:pt x="0" y="0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29" y="25"/>
                  </a:lnTo>
                  <a:lnTo>
                    <a:pt x="42" y="38"/>
                  </a:lnTo>
                  <a:lnTo>
                    <a:pt x="54" y="52"/>
                  </a:lnTo>
                  <a:lnTo>
                    <a:pt x="66" y="67"/>
                  </a:lnTo>
                  <a:lnTo>
                    <a:pt x="77" y="82"/>
                  </a:lnTo>
                  <a:lnTo>
                    <a:pt x="87" y="99"/>
                  </a:lnTo>
                  <a:lnTo>
                    <a:pt x="96" y="116"/>
                  </a:lnTo>
                  <a:lnTo>
                    <a:pt x="104" y="133"/>
                  </a:lnTo>
                  <a:lnTo>
                    <a:pt x="111" y="151"/>
                  </a:lnTo>
                  <a:lnTo>
                    <a:pt x="118" y="170"/>
                  </a:lnTo>
                  <a:lnTo>
                    <a:pt x="123" y="188"/>
                  </a:lnTo>
                  <a:lnTo>
                    <a:pt x="128" y="207"/>
                  </a:lnTo>
                  <a:lnTo>
                    <a:pt x="129" y="227"/>
                  </a:lnTo>
                  <a:lnTo>
                    <a:pt x="131" y="247"/>
                  </a:lnTo>
                  <a:lnTo>
                    <a:pt x="133" y="267"/>
                  </a:lnTo>
                  <a:lnTo>
                    <a:pt x="133" y="3490"/>
                  </a:lnTo>
                  <a:lnTo>
                    <a:pt x="133" y="3490"/>
                  </a:lnTo>
                  <a:lnTo>
                    <a:pt x="131" y="3511"/>
                  </a:lnTo>
                  <a:lnTo>
                    <a:pt x="129" y="3531"/>
                  </a:lnTo>
                  <a:lnTo>
                    <a:pt x="128" y="3549"/>
                  </a:lnTo>
                  <a:lnTo>
                    <a:pt x="123" y="3569"/>
                  </a:lnTo>
                  <a:lnTo>
                    <a:pt x="118" y="3588"/>
                  </a:lnTo>
                  <a:lnTo>
                    <a:pt x="111" y="3607"/>
                  </a:lnTo>
                  <a:lnTo>
                    <a:pt x="104" y="3625"/>
                  </a:lnTo>
                  <a:lnTo>
                    <a:pt x="96" y="3642"/>
                  </a:lnTo>
                  <a:lnTo>
                    <a:pt x="87" y="3659"/>
                  </a:lnTo>
                  <a:lnTo>
                    <a:pt x="77" y="3675"/>
                  </a:lnTo>
                  <a:lnTo>
                    <a:pt x="66" y="3691"/>
                  </a:lnTo>
                  <a:lnTo>
                    <a:pt x="54" y="3706"/>
                  </a:lnTo>
                  <a:lnTo>
                    <a:pt x="42" y="3719"/>
                  </a:lnTo>
                  <a:lnTo>
                    <a:pt x="29" y="3733"/>
                  </a:lnTo>
                  <a:lnTo>
                    <a:pt x="13" y="3746"/>
                  </a:lnTo>
                  <a:lnTo>
                    <a:pt x="0" y="3758"/>
                  </a:lnTo>
                  <a:lnTo>
                    <a:pt x="0" y="3758"/>
                  </a:lnTo>
                  <a:lnTo>
                    <a:pt x="17" y="3751"/>
                  </a:lnTo>
                  <a:lnTo>
                    <a:pt x="34" y="3743"/>
                  </a:lnTo>
                  <a:lnTo>
                    <a:pt x="49" y="3733"/>
                  </a:lnTo>
                  <a:lnTo>
                    <a:pt x="64" y="3723"/>
                  </a:lnTo>
                  <a:lnTo>
                    <a:pt x="77" y="3711"/>
                  </a:lnTo>
                  <a:lnTo>
                    <a:pt x="91" y="3699"/>
                  </a:lnTo>
                  <a:lnTo>
                    <a:pt x="103" y="3684"/>
                  </a:lnTo>
                  <a:lnTo>
                    <a:pt x="114" y="3670"/>
                  </a:lnTo>
                  <a:lnTo>
                    <a:pt x="124" y="3655"/>
                  </a:lnTo>
                  <a:lnTo>
                    <a:pt x="133" y="3638"/>
                  </a:lnTo>
                  <a:lnTo>
                    <a:pt x="140" y="3622"/>
                  </a:lnTo>
                  <a:lnTo>
                    <a:pt x="146" y="3605"/>
                  </a:lnTo>
                  <a:lnTo>
                    <a:pt x="151" y="3586"/>
                  </a:lnTo>
                  <a:lnTo>
                    <a:pt x="155" y="3568"/>
                  </a:lnTo>
                  <a:lnTo>
                    <a:pt x="158" y="3549"/>
                  </a:lnTo>
                  <a:lnTo>
                    <a:pt x="158" y="3531"/>
                  </a:lnTo>
                  <a:lnTo>
                    <a:pt x="158" y="227"/>
                  </a:lnTo>
                  <a:lnTo>
                    <a:pt x="158" y="227"/>
                  </a:lnTo>
                  <a:lnTo>
                    <a:pt x="158" y="208"/>
                  </a:lnTo>
                  <a:lnTo>
                    <a:pt x="155" y="188"/>
                  </a:lnTo>
                  <a:lnTo>
                    <a:pt x="151" y="170"/>
                  </a:lnTo>
                  <a:lnTo>
                    <a:pt x="146" y="153"/>
                  </a:lnTo>
                  <a:lnTo>
                    <a:pt x="140" y="134"/>
                  </a:lnTo>
                  <a:lnTo>
                    <a:pt x="133" y="118"/>
                  </a:lnTo>
                  <a:lnTo>
                    <a:pt x="124" y="102"/>
                  </a:lnTo>
                  <a:lnTo>
                    <a:pt x="114" y="87"/>
                  </a:lnTo>
                  <a:lnTo>
                    <a:pt x="103" y="72"/>
                  </a:lnTo>
                  <a:lnTo>
                    <a:pt x="91" y="59"/>
                  </a:lnTo>
                  <a:lnTo>
                    <a:pt x="77" y="47"/>
                  </a:lnTo>
                  <a:lnTo>
                    <a:pt x="64" y="35"/>
                  </a:lnTo>
                  <a:lnTo>
                    <a:pt x="49" y="25"/>
                  </a:lnTo>
                  <a:lnTo>
                    <a:pt x="34" y="15"/>
                  </a:lnTo>
                  <a:lnTo>
                    <a:pt x="17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7263250" y="1282902"/>
              <a:ext cx="330863" cy="7771150"/>
            </a:xfrm>
            <a:custGeom>
              <a:avLst/>
              <a:gdLst>
                <a:gd name="T0" fmla="*/ 160 w 160"/>
                <a:gd name="T1" fmla="*/ 3758 h 3758"/>
                <a:gd name="T2" fmla="*/ 130 w 160"/>
                <a:gd name="T3" fmla="*/ 3733 h 3758"/>
                <a:gd name="T4" fmla="*/ 105 w 160"/>
                <a:gd name="T5" fmla="*/ 3706 h 3758"/>
                <a:gd name="T6" fmla="*/ 81 w 160"/>
                <a:gd name="T7" fmla="*/ 3675 h 3758"/>
                <a:gd name="T8" fmla="*/ 63 w 160"/>
                <a:gd name="T9" fmla="*/ 3642 h 3758"/>
                <a:gd name="T10" fmla="*/ 47 w 160"/>
                <a:gd name="T11" fmla="*/ 3607 h 3758"/>
                <a:gd name="T12" fmla="*/ 36 w 160"/>
                <a:gd name="T13" fmla="*/ 3569 h 3758"/>
                <a:gd name="T14" fmla="*/ 29 w 160"/>
                <a:gd name="T15" fmla="*/ 3531 h 3758"/>
                <a:gd name="T16" fmla="*/ 26 w 160"/>
                <a:gd name="T17" fmla="*/ 3490 h 3758"/>
                <a:gd name="T18" fmla="*/ 26 w 160"/>
                <a:gd name="T19" fmla="*/ 267 h 3758"/>
                <a:gd name="T20" fmla="*/ 29 w 160"/>
                <a:gd name="T21" fmla="*/ 227 h 3758"/>
                <a:gd name="T22" fmla="*/ 36 w 160"/>
                <a:gd name="T23" fmla="*/ 188 h 3758"/>
                <a:gd name="T24" fmla="*/ 47 w 160"/>
                <a:gd name="T25" fmla="*/ 151 h 3758"/>
                <a:gd name="T26" fmla="*/ 63 w 160"/>
                <a:gd name="T27" fmla="*/ 116 h 3758"/>
                <a:gd name="T28" fmla="*/ 81 w 160"/>
                <a:gd name="T29" fmla="*/ 82 h 3758"/>
                <a:gd name="T30" fmla="*/ 105 w 160"/>
                <a:gd name="T31" fmla="*/ 52 h 3758"/>
                <a:gd name="T32" fmla="*/ 130 w 160"/>
                <a:gd name="T33" fmla="*/ 25 h 3758"/>
                <a:gd name="T34" fmla="*/ 160 w 160"/>
                <a:gd name="T35" fmla="*/ 0 h 3758"/>
                <a:gd name="T36" fmla="*/ 142 w 160"/>
                <a:gd name="T37" fmla="*/ 7 h 3758"/>
                <a:gd name="T38" fmla="*/ 110 w 160"/>
                <a:gd name="T39" fmla="*/ 25 h 3758"/>
                <a:gd name="T40" fmla="*/ 81 w 160"/>
                <a:gd name="T41" fmla="*/ 47 h 3758"/>
                <a:gd name="T42" fmla="*/ 56 w 160"/>
                <a:gd name="T43" fmla="*/ 72 h 3758"/>
                <a:gd name="T44" fmla="*/ 36 w 160"/>
                <a:gd name="T45" fmla="*/ 102 h 3758"/>
                <a:gd name="T46" fmla="*/ 19 w 160"/>
                <a:gd name="T47" fmla="*/ 134 h 3758"/>
                <a:gd name="T48" fmla="*/ 7 w 160"/>
                <a:gd name="T49" fmla="*/ 170 h 3758"/>
                <a:gd name="T50" fmla="*/ 0 w 160"/>
                <a:gd name="T51" fmla="*/ 208 h 3758"/>
                <a:gd name="T52" fmla="*/ 0 w 160"/>
                <a:gd name="T53" fmla="*/ 3531 h 3758"/>
                <a:gd name="T54" fmla="*/ 0 w 160"/>
                <a:gd name="T55" fmla="*/ 3549 h 3758"/>
                <a:gd name="T56" fmla="*/ 7 w 160"/>
                <a:gd name="T57" fmla="*/ 3586 h 3758"/>
                <a:gd name="T58" fmla="*/ 19 w 160"/>
                <a:gd name="T59" fmla="*/ 3622 h 3758"/>
                <a:gd name="T60" fmla="*/ 36 w 160"/>
                <a:gd name="T61" fmla="*/ 3655 h 3758"/>
                <a:gd name="T62" fmla="*/ 56 w 160"/>
                <a:gd name="T63" fmla="*/ 3684 h 3758"/>
                <a:gd name="T64" fmla="*/ 81 w 160"/>
                <a:gd name="T65" fmla="*/ 3711 h 3758"/>
                <a:gd name="T66" fmla="*/ 110 w 160"/>
                <a:gd name="T67" fmla="*/ 3733 h 3758"/>
                <a:gd name="T68" fmla="*/ 142 w 160"/>
                <a:gd name="T69" fmla="*/ 3751 h 3758"/>
                <a:gd name="T70" fmla="*/ 160 w 160"/>
                <a:gd name="T71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3758">
                  <a:moveTo>
                    <a:pt x="160" y="3758"/>
                  </a:moveTo>
                  <a:lnTo>
                    <a:pt x="160" y="3758"/>
                  </a:lnTo>
                  <a:lnTo>
                    <a:pt x="145" y="3746"/>
                  </a:lnTo>
                  <a:lnTo>
                    <a:pt x="130" y="3733"/>
                  </a:lnTo>
                  <a:lnTo>
                    <a:pt x="116" y="3719"/>
                  </a:lnTo>
                  <a:lnTo>
                    <a:pt x="105" y="3706"/>
                  </a:lnTo>
                  <a:lnTo>
                    <a:pt x="93" y="3691"/>
                  </a:lnTo>
                  <a:lnTo>
                    <a:pt x="81" y="3675"/>
                  </a:lnTo>
                  <a:lnTo>
                    <a:pt x="71" y="3659"/>
                  </a:lnTo>
                  <a:lnTo>
                    <a:pt x="63" y="3642"/>
                  </a:lnTo>
                  <a:lnTo>
                    <a:pt x="54" y="3625"/>
                  </a:lnTo>
                  <a:lnTo>
                    <a:pt x="47" y="3607"/>
                  </a:lnTo>
                  <a:lnTo>
                    <a:pt x="41" y="3588"/>
                  </a:lnTo>
                  <a:lnTo>
                    <a:pt x="36" y="3569"/>
                  </a:lnTo>
                  <a:lnTo>
                    <a:pt x="32" y="3549"/>
                  </a:lnTo>
                  <a:lnTo>
                    <a:pt x="29" y="3531"/>
                  </a:lnTo>
                  <a:lnTo>
                    <a:pt x="27" y="3511"/>
                  </a:lnTo>
                  <a:lnTo>
                    <a:pt x="26" y="3490"/>
                  </a:lnTo>
                  <a:lnTo>
                    <a:pt x="26" y="267"/>
                  </a:lnTo>
                  <a:lnTo>
                    <a:pt x="26" y="267"/>
                  </a:lnTo>
                  <a:lnTo>
                    <a:pt x="27" y="247"/>
                  </a:lnTo>
                  <a:lnTo>
                    <a:pt x="29" y="227"/>
                  </a:lnTo>
                  <a:lnTo>
                    <a:pt x="32" y="207"/>
                  </a:lnTo>
                  <a:lnTo>
                    <a:pt x="36" y="188"/>
                  </a:lnTo>
                  <a:lnTo>
                    <a:pt x="41" y="170"/>
                  </a:lnTo>
                  <a:lnTo>
                    <a:pt x="47" y="151"/>
                  </a:lnTo>
                  <a:lnTo>
                    <a:pt x="54" y="133"/>
                  </a:lnTo>
                  <a:lnTo>
                    <a:pt x="63" y="116"/>
                  </a:lnTo>
                  <a:lnTo>
                    <a:pt x="71" y="99"/>
                  </a:lnTo>
                  <a:lnTo>
                    <a:pt x="81" y="82"/>
                  </a:lnTo>
                  <a:lnTo>
                    <a:pt x="93" y="67"/>
                  </a:lnTo>
                  <a:lnTo>
                    <a:pt x="105" y="52"/>
                  </a:lnTo>
                  <a:lnTo>
                    <a:pt x="116" y="38"/>
                  </a:lnTo>
                  <a:lnTo>
                    <a:pt x="130" y="25"/>
                  </a:lnTo>
                  <a:lnTo>
                    <a:pt x="145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42" y="7"/>
                  </a:lnTo>
                  <a:lnTo>
                    <a:pt x="126" y="15"/>
                  </a:lnTo>
                  <a:lnTo>
                    <a:pt x="110" y="25"/>
                  </a:lnTo>
                  <a:lnTo>
                    <a:pt x="96" y="35"/>
                  </a:lnTo>
                  <a:lnTo>
                    <a:pt x="81" y="47"/>
                  </a:lnTo>
                  <a:lnTo>
                    <a:pt x="68" y="59"/>
                  </a:lnTo>
                  <a:lnTo>
                    <a:pt x="56" y="72"/>
                  </a:lnTo>
                  <a:lnTo>
                    <a:pt x="46" y="87"/>
                  </a:lnTo>
                  <a:lnTo>
                    <a:pt x="36" y="102"/>
                  </a:lnTo>
                  <a:lnTo>
                    <a:pt x="26" y="118"/>
                  </a:lnTo>
                  <a:lnTo>
                    <a:pt x="19" y="134"/>
                  </a:lnTo>
                  <a:lnTo>
                    <a:pt x="12" y="153"/>
                  </a:lnTo>
                  <a:lnTo>
                    <a:pt x="7" y="170"/>
                  </a:lnTo>
                  <a:lnTo>
                    <a:pt x="4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0" y="3531"/>
                  </a:lnTo>
                  <a:lnTo>
                    <a:pt x="0" y="3531"/>
                  </a:lnTo>
                  <a:lnTo>
                    <a:pt x="0" y="3549"/>
                  </a:lnTo>
                  <a:lnTo>
                    <a:pt x="4" y="3568"/>
                  </a:lnTo>
                  <a:lnTo>
                    <a:pt x="7" y="3586"/>
                  </a:lnTo>
                  <a:lnTo>
                    <a:pt x="12" y="3605"/>
                  </a:lnTo>
                  <a:lnTo>
                    <a:pt x="19" y="3622"/>
                  </a:lnTo>
                  <a:lnTo>
                    <a:pt x="26" y="3638"/>
                  </a:lnTo>
                  <a:lnTo>
                    <a:pt x="36" y="3655"/>
                  </a:lnTo>
                  <a:lnTo>
                    <a:pt x="46" y="3670"/>
                  </a:lnTo>
                  <a:lnTo>
                    <a:pt x="56" y="3684"/>
                  </a:lnTo>
                  <a:lnTo>
                    <a:pt x="68" y="3699"/>
                  </a:lnTo>
                  <a:lnTo>
                    <a:pt x="81" y="3711"/>
                  </a:lnTo>
                  <a:lnTo>
                    <a:pt x="96" y="3723"/>
                  </a:lnTo>
                  <a:lnTo>
                    <a:pt x="110" y="3733"/>
                  </a:lnTo>
                  <a:lnTo>
                    <a:pt x="126" y="3743"/>
                  </a:lnTo>
                  <a:lnTo>
                    <a:pt x="142" y="3751"/>
                  </a:lnTo>
                  <a:lnTo>
                    <a:pt x="160" y="3758"/>
                  </a:lnTo>
                  <a:lnTo>
                    <a:pt x="160" y="3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7317015" y="1320124"/>
              <a:ext cx="3651903" cy="7694638"/>
            </a:xfrm>
            <a:custGeom>
              <a:avLst/>
              <a:gdLst>
                <a:gd name="T0" fmla="*/ 0 w 1766"/>
                <a:gd name="T1" fmla="*/ 236 h 3721"/>
                <a:gd name="T2" fmla="*/ 1 w 1766"/>
                <a:gd name="T3" fmla="*/ 212 h 3721"/>
                <a:gd name="T4" fmla="*/ 11 w 1766"/>
                <a:gd name="T5" fmla="*/ 165 h 3721"/>
                <a:gd name="T6" fmla="*/ 28 w 1766"/>
                <a:gd name="T7" fmla="*/ 123 h 3721"/>
                <a:gd name="T8" fmla="*/ 53 w 1766"/>
                <a:gd name="T9" fmla="*/ 86 h 3721"/>
                <a:gd name="T10" fmla="*/ 87 w 1766"/>
                <a:gd name="T11" fmla="*/ 54 h 3721"/>
                <a:gd name="T12" fmla="*/ 124 w 1766"/>
                <a:gd name="T13" fmla="*/ 29 h 3721"/>
                <a:gd name="T14" fmla="*/ 166 w 1766"/>
                <a:gd name="T15" fmla="*/ 10 h 3721"/>
                <a:gd name="T16" fmla="*/ 213 w 1766"/>
                <a:gd name="T17" fmla="*/ 0 h 3721"/>
                <a:gd name="T18" fmla="*/ 1529 w 1766"/>
                <a:gd name="T19" fmla="*/ 0 h 3721"/>
                <a:gd name="T20" fmla="*/ 1554 w 1766"/>
                <a:gd name="T21" fmla="*/ 0 h 3721"/>
                <a:gd name="T22" fmla="*/ 1599 w 1766"/>
                <a:gd name="T23" fmla="*/ 10 h 3721"/>
                <a:gd name="T24" fmla="*/ 1641 w 1766"/>
                <a:gd name="T25" fmla="*/ 29 h 3721"/>
                <a:gd name="T26" fmla="*/ 1680 w 1766"/>
                <a:gd name="T27" fmla="*/ 54 h 3721"/>
                <a:gd name="T28" fmla="*/ 1712 w 1766"/>
                <a:gd name="T29" fmla="*/ 86 h 3721"/>
                <a:gd name="T30" fmla="*/ 1737 w 1766"/>
                <a:gd name="T31" fmla="*/ 123 h 3721"/>
                <a:gd name="T32" fmla="*/ 1756 w 1766"/>
                <a:gd name="T33" fmla="*/ 165 h 3721"/>
                <a:gd name="T34" fmla="*/ 1764 w 1766"/>
                <a:gd name="T35" fmla="*/ 212 h 3721"/>
                <a:gd name="T36" fmla="*/ 1766 w 1766"/>
                <a:gd name="T37" fmla="*/ 3486 h 3721"/>
                <a:gd name="T38" fmla="*/ 1764 w 1766"/>
                <a:gd name="T39" fmla="*/ 3509 h 3721"/>
                <a:gd name="T40" fmla="*/ 1756 w 1766"/>
                <a:gd name="T41" fmla="*/ 3555 h 3721"/>
                <a:gd name="T42" fmla="*/ 1737 w 1766"/>
                <a:gd name="T43" fmla="*/ 3599 h 3721"/>
                <a:gd name="T44" fmla="*/ 1712 w 1766"/>
                <a:gd name="T45" fmla="*/ 3636 h 3721"/>
                <a:gd name="T46" fmla="*/ 1680 w 1766"/>
                <a:gd name="T47" fmla="*/ 3668 h 3721"/>
                <a:gd name="T48" fmla="*/ 1641 w 1766"/>
                <a:gd name="T49" fmla="*/ 3693 h 3721"/>
                <a:gd name="T50" fmla="*/ 1599 w 1766"/>
                <a:gd name="T51" fmla="*/ 3711 h 3721"/>
                <a:gd name="T52" fmla="*/ 1554 w 1766"/>
                <a:gd name="T53" fmla="*/ 3720 h 3721"/>
                <a:gd name="T54" fmla="*/ 237 w 1766"/>
                <a:gd name="T55" fmla="*/ 3721 h 3721"/>
                <a:gd name="T56" fmla="*/ 213 w 1766"/>
                <a:gd name="T57" fmla="*/ 3720 h 3721"/>
                <a:gd name="T58" fmla="*/ 166 w 1766"/>
                <a:gd name="T59" fmla="*/ 3711 h 3721"/>
                <a:gd name="T60" fmla="*/ 124 w 1766"/>
                <a:gd name="T61" fmla="*/ 3693 h 3721"/>
                <a:gd name="T62" fmla="*/ 87 w 1766"/>
                <a:gd name="T63" fmla="*/ 3668 h 3721"/>
                <a:gd name="T64" fmla="*/ 53 w 1766"/>
                <a:gd name="T65" fmla="*/ 3636 h 3721"/>
                <a:gd name="T66" fmla="*/ 28 w 1766"/>
                <a:gd name="T67" fmla="*/ 3599 h 3721"/>
                <a:gd name="T68" fmla="*/ 11 w 1766"/>
                <a:gd name="T69" fmla="*/ 3555 h 3721"/>
                <a:gd name="T70" fmla="*/ 1 w 1766"/>
                <a:gd name="T71" fmla="*/ 3509 h 3721"/>
                <a:gd name="T72" fmla="*/ 0 w 1766"/>
                <a:gd name="T73" fmla="*/ 3486 h 3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6" h="3721">
                  <a:moveTo>
                    <a:pt x="0" y="3486"/>
                  </a:moveTo>
                  <a:lnTo>
                    <a:pt x="0" y="236"/>
                  </a:lnTo>
                  <a:lnTo>
                    <a:pt x="0" y="236"/>
                  </a:lnTo>
                  <a:lnTo>
                    <a:pt x="1" y="212"/>
                  </a:lnTo>
                  <a:lnTo>
                    <a:pt x="5" y="189"/>
                  </a:lnTo>
                  <a:lnTo>
                    <a:pt x="11" y="165"/>
                  </a:lnTo>
                  <a:lnTo>
                    <a:pt x="18" y="145"/>
                  </a:lnTo>
                  <a:lnTo>
                    <a:pt x="28" y="123"/>
                  </a:lnTo>
                  <a:lnTo>
                    <a:pt x="40" y="105"/>
                  </a:lnTo>
                  <a:lnTo>
                    <a:pt x="53" y="86"/>
                  </a:lnTo>
                  <a:lnTo>
                    <a:pt x="70" y="69"/>
                  </a:lnTo>
                  <a:lnTo>
                    <a:pt x="87" y="54"/>
                  </a:lnTo>
                  <a:lnTo>
                    <a:pt x="104" y="41"/>
                  </a:lnTo>
                  <a:lnTo>
                    <a:pt x="124" y="29"/>
                  </a:lnTo>
                  <a:lnTo>
                    <a:pt x="144" y="19"/>
                  </a:lnTo>
                  <a:lnTo>
                    <a:pt x="166" y="10"/>
                  </a:lnTo>
                  <a:lnTo>
                    <a:pt x="190" y="4"/>
                  </a:lnTo>
                  <a:lnTo>
                    <a:pt x="213" y="0"/>
                  </a:lnTo>
                  <a:lnTo>
                    <a:pt x="237" y="0"/>
                  </a:lnTo>
                  <a:lnTo>
                    <a:pt x="1529" y="0"/>
                  </a:lnTo>
                  <a:lnTo>
                    <a:pt x="1529" y="0"/>
                  </a:lnTo>
                  <a:lnTo>
                    <a:pt x="1554" y="0"/>
                  </a:lnTo>
                  <a:lnTo>
                    <a:pt x="1577" y="4"/>
                  </a:lnTo>
                  <a:lnTo>
                    <a:pt x="1599" y="10"/>
                  </a:lnTo>
                  <a:lnTo>
                    <a:pt x="1621" y="19"/>
                  </a:lnTo>
                  <a:lnTo>
                    <a:pt x="1641" y="29"/>
                  </a:lnTo>
                  <a:lnTo>
                    <a:pt x="1662" y="41"/>
                  </a:lnTo>
                  <a:lnTo>
                    <a:pt x="1680" y="54"/>
                  </a:lnTo>
                  <a:lnTo>
                    <a:pt x="1697" y="69"/>
                  </a:lnTo>
                  <a:lnTo>
                    <a:pt x="1712" y="86"/>
                  </a:lnTo>
                  <a:lnTo>
                    <a:pt x="1725" y="105"/>
                  </a:lnTo>
                  <a:lnTo>
                    <a:pt x="1737" y="123"/>
                  </a:lnTo>
                  <a:lnTo>
                    <a:pt x="1747" y="145"/>
                  </a:lnTo>
                  <a:lnTo>
                    <a:pt x="1756" y="165"/>
                  </a:lnTo>
                  <a:lnTo>
                    <a:pt x="1761" y="189"/>
                  </a:lnTo>
                  <a:lnTo>
                    <a:pt x="1764" y="212"/>
                  </a:lnTo>
                  <a:lnTo>
                    <a:pt x="1766" y="236"/>
                  </a:lnTo>
                  <a:lnTo>
                    <a:pt x="1766" y="3486"/>
                  </a:lnTo>
                  <a:lnTo>
                    <a:pt x="1766" y="3486"/>
                  </a:lnTo>
                  <a:lnTo>
                    <a:pt x="1764" y="3509"/>
                  </a:lnTo>
                  <a:lnTo>
                    <a:pt x="1761" y="3533"/>
                  </a:lnTo>
                  <a:lnTo>
                    <a:pt x="1756" y="3555"/>
                  </a:lnTo>
                  <a:lnTo>
                    <a:pt x="1747" y="3577"/>
                  </a:lnTo>
                  <a:lnTo>
                    <a:pt x="1737" y="3599"/>
                  </a:lnTo>
                  <a:lnTo>
                    <a:pt x="1725" y="3617"/>
                  </a:lnTo>
                  <a:lnTo>
                    <a:pt x="1712" y="3636"/>
                  </a:lnTo>
                  <a:lnTo>
                    <a:pt x="1697" y="3652"/>
                  </a:lnTo>
                  <a:lnTo>
                    <a:pt x="1680" y="3668"/>
                  </a:lnTo>
                  <a:lnTo>
                    <a:pt x="1662" y="3681"/>
                  </a:lnTo>
                  <a:lnTo>
                    <a:pt x="1641" y="3693"/>
                  </a:lnTo>
                  <a:lnTo>
                    <a:pt x="1621" y="3703"/>
                  </a:lnTo>
                  <a:lnTo>
                    <a:pt x="1599" y="3711"/>
                  </a:lnTo>
                  <a:lnTo>
                    <a:pt x="1577" y="3716"/>
                  </a:lnTo>
                  <a:lnTo>
                    <a:pt x="1554" y="3720"/>
                  </a:lnTo>
                  <a:lnTo>
                    <a:pt x="1529" y="3721"/>
                  </a:lnTo>
                  <a:lnTo>
                    <a:pt x="237" y="3721"/>
                  </a:lnTo>
                  <a:lnTo>
                    <a:pt x="237" y="3721"/>
                  </a:lnTo>
                  <a:lnTo>
                    <a:pt x="213" y="3720"/>
                  </a:lnTo>
                  <a:lnTo>
                    <a:pt x="190" y="3716"/>
                  </a:lnTo>
                  <a:lnTo>
                    <a:pt x="166" y="3711"/>
                  </a:lnTo>
                  <a:lnTo>
                    <a:pt x="144" y="3703"/>
                  </a:lnTo>
                  <a:lnTo>
                    <a:pt x="124" y="3693"/>
                  </a:lnTo>
                  <a:lnTo>
                    <a:pt x="104" y="3681"/>
                  </a:lnTo>
                  <a:lnTo>
                    <a:pt x="87" y="3668"/>
                  </a:lnTo>
                  <a:lnTo>
                    <a:pt x="70" y="3652"/>
                  </a:lnTo>
                  <a:lnTo>
                    <a:pt x="53" y="3636"/>
                  </a:lnTo>
                  <a:lnTo>
                    <a:pt x="40" y="3617"/>
                  </a:lnTo>
                  <a:lnTo>
                    <a:pt x="28" y="3599"/>
                  </a:lnTo>
                  <a:lnTo>
                    <a:pt x="18" y="3577"/>
                  </a:lnTo>
                  <a:lnTo>
                    <a:pt x="11" y="3555"/>
                  </a:lnTo>
                  <a:lnTo>
                    <a:pt x="5" y="3533"/>
                  </a:lnTo>
                  <a:lnTo>
                    <a:pt x="1" y="3509"/>
                  </a:lnTo>
                  <a:lnTo>
                    <a:pt x="0" y="3486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7283922" y="8865872"/>
              <a:ext cx="3757366" cy="299845"/>
            </a:xfrm>
            <a:custGeom>
              <a:avLst/>
              <a:gdLst>
                <a:gd name="T0" fmla="*/ 244 w 1817"/>
                <a:gd name="T1" fmla="*/ 123 h 145"/>
                <a:gd name="T2" fmla="*/ 226 w 1817"/>
                <a:gd name="T3" fmla="*/ 123 h 145"/>
                <a:gd name="T4" fmla="*/ 189 w 1817"/>
                <a:gd name="T5" fmla="*/ 118 h 145"/>
                <a:gd name="T6" fmla="*/ 155 w 1817"/>
                <a:gd name="T7" fmla="*/ 109 h 145"/>
                <a:gd name="T8" fmla="*/ 122 w 1817"/>
                <a:gd name="T9" fmla="*/ 98 h 145"/>
                <a:gd name="T10" fmla="*/ 76 w 1817"/>
                <a:gd name="T11" fmla="*/ 72 h 145"/>
                <a:gd name="T12" fmla="*/ 24 w 1817"/>
                <a:gd name="T13" fmla="*/ 27 h 145"/>
                <a:gd name="T14" fmla="*/ 0 w 1817"/>
                <a:gd name="T15" fmla="*/ 0 h 145"/>
                <a:gd name="T16" fmla="*/ 21 w 1817"/>
                <a:gd name="T17" fmla="*/ 30 h 145"/>
                <a:gd name="T18" fmla="*/ 42 w 1817"/>
                <a:gd name="T19" fmla="*/ 59 h 145"/>
                <a:gd name="T20" fmla="*/ 68 w 1817"/>
                <a:gd name="T21" fmla="*/ 84 h 145"/>
                <a:gd name="T22" fmla="*/ 98 w 1817"/>
                <a:gd name="T23" fmla="*/ 104 h 145"/>
                <a:gd name="T24" fmla="*/ 130 w 1817"/>
                <a:gd name="T25" fmla="*/ 121 h 145"/>
                <a:gd name="T26" fmla="*/ 164 w 1817"/>
                <a:gd name="T27" fmla="*/ 135 h 145"/>
                <a:gd name="T28" fmla="*/ 199 w 1817"/>
                <a:gd name="T29" fmla="*/ 143 h 145"/>
                <a:gd name="T30" fmla="*/ 238 w 1817"/>
                <a:gd name="T31" fmla="*/ 145 h 145"/>
                <a:gd name="T32" fmla="*/ 1580 w 1817"/>
                <a:gd name="T33" fmla="*/ 145 h 145"/>
                <a:gd name="T34" fmla="*/ 1619 w 1817"/>
                <a:gd name="T35" fmla="*/ 143 h 145"/>
                <a:gd name="T36" fmla="*/ 1654 w 1817"/>
                <a:gd name="T37" fmla="*/ 135 h 145"/>
                <a:gd name="T38" fmla="*/ 1688 w 1817"/>
                <a:gd name="T39" fmla="*/ 121 h 145"/>
                <a:gd name="T40" fmla="*/ 1720 w 1817"/>
                <a:gd name="T41" fmla="*/ 104 h 145"/>
                <a:gd name="T42" fmla="*/ 1750 w 1817"/>
                <a:gd name="T43" fmla="*/ 84 h 145"/>
                <a:gd name="T44" fmla="*/ 1775 w 1817"/>
                <a:gd name="T45" fmla="*/ 59 h 145"/>
                <a:gd name="T46" fmla="*/ 1799 w 1817"/>
                <a:gd name="T47" fmla="*/ 30 h 145"/>
                <a:gd name="T48" fmla="*/ 1817 w 1817"/>
                <a:gd name="T49" fmla="*/ 0 h 145"/>
                <a:gd name="T50" fmla="*/ 1794 w 1817"/>
                <a:gd name="T51" fmla="*/ 27 h 145"/>
                <a:gd name="T52" fmla="*/ 1741 w 1817"/>
                <a:gd name="T53" fmla="*/ 72 h 145"/>
                <a:gd name="T54" fmla="*/ 1696 w 1817"/>
                <a:gd name="T55" fmla="*/ 98 h 145"/>
                <a:gd name="T56" fmla="*/ 1662 w 1817"/>
                <a:gd name="T57" fmla="*/ 109 h 145"/>
                <a:gd name="T58" fmla="*/ 1629 w 1817"/>
                <a:gd name="T59" fmla="*/ 118 h 145"/>
                <a:gd name="T60" fmla="*/ 1592 w 1817"/>
                <a:gd name="T61" fmla="*/ 123 h 145"/>
                <a:gd name="T62" fmla="*/ 1573 w 1817"/>
                <a:gd name="T63" fmla="*/ 1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7" h="145">
                  <a:moveTo>
                    <a:pt x="1573" y="123"/>
                  </a:moveTo>
                  <a:lnTo>
                    <a:pt x="244" y="123"/>
                  </a:lnTo>
                  <a:lnTo>
                    <a:pt x="244" y="123"/>
                  </a:lnTo>
                  <a:lnTo>
                    <a:pt x="226" y="123"/>
                  </a:lnTo>
                  <a:lnTo>
                    <a:pt x="207" y="121"/>
                  </a:lnTo>
                  <a:lnTo>
                    <a:pt x="189" y="118"/>
                  </a:lnTo>
                  <a:lnTo>
                    <a:pt x="172" y="114"/>
                  </a:lnTo>
                  <a:lnTo>
                    <a:pt x="155" y="109"/>
                  </a:lnTo>
                  <a:lnTo>
                    <a:pt x="138" y="104"/>
                  </a:lnTo>
                  <a:lnTo>
                    <a:pt x="122" y="98"/>
                  </a:lnTo>
                  <a:lnTo>
                    <a:pt x="106" y="89"/>
                  </a:lnTo>
                  <a:lnTo>
                    <a:pt x="76" y="72"/>
                  </a:lnTo>
                  <a:lnTo>
                    <a:pt x="49" y="51"/>
                  </a:lnTo>
                  <a:lnTo>
                    <a:pt x="24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21" y="30"/>
                  </a:lnTo>
                  <a:lnTo>
                    <a:pt x="31" y="45"/>
                  </a:lnTo>
                  <a:lnTo>
                    <a:pt x="42" y="59"/>
                  </a:lnTo>
                  <a:lnTo>
                    <a:pt x="54" y="72"/>
                  </a:lnTo>
                  <a:lnTo>
                    <a:pt x="68" y="84"/>
                  </a:lnTo>
                  <a:lnTo>
                    <a:pt x="83" y="94"/>
                  </a:lnTo>
                  <a:lnTo>
                    <a:pt x="98" y="104"/>
                  </a:lnTo>
                  <a:lnTo>
                    <a:pt x="113" y="114"/>
                  </a:lnTo>
                  <a:lnTo>
                    <a:pt x="130" y="121"/>
                  </a:lnTo>
                  <a:lnTo>
                    <a:pt x="147" y="130"/>
                  </a:lnTo>
                  <a:lnTo>
                    <a:pt x="164" y="135"/>
                  </a:lnTo>
                  <a:lnTo>
                    <a:pt x="182" y="140"/>
                  </a:lnTo>
                  <a:lnTo>
                    <a:pt x="199" y="143"/>
                  </a:lnTo>
                  <a:lnTo>
                    <a:pt x="219" y="145"/>
                  </a:lnTo>
                  <a:lnTo>
                    <a:pt x="238" y="145"/>
                  </a:lnTo>
                  <a:lnTo>
                    <a:pt x="1580" y="145"/>
                  </a:lnTo>
                  <a:lnTo>
                    <a:pt x="1580" y="145"/>
                  </a:lnTo>
                  <a:lnTo>
                    <a:pt x="1598" y="145"/>
                  </a:lnTo>
                  <a:lnTo>
                    <a:pt x="1619" y="143"/>
                  </a:lnTo>
                  <a:lnTo>
                    <a:pt x="1637" y="140"/>
                  </a:lnTo>
                  <a:lnTo>
                    <a:pt x="1654" y="135"/>
                  </a:lnTo>
                  <a:lnTo>
                    <a:pt x="1671" y="130"/>
                  </a:lnTo>
                  <a:lnTo>
                    <a:pt x="1688" y="121"/>
                  </a:lnTo>
                  <a:lnTo>
                    <a:pt x="1704" y="114"/>
                  </a:lnTo>
                  <a:lnTo>
                    <a:pt x="1720" y="104"/>
                  </a:lnTo>
                  <a:lnTo>
                    <a:pt x="1735" y="94"/>
                  </a:lnTo>
                  <a:lnTo>
                    <a:pt x="1750" y="84"/>
                  </a:lnTo>
                  <a:lnTo>
                    <a:pt x="1763" y="72"/>
                  </a:lnTo>
                  <a:lnTo>
                    <a:pt x="1775" y="59"/>
                  </a:lnTo>
                  <a:lnTo>
                    <a:pt x="1787" y="45"/>
                  </a:lnTo>
                  <a:lnTo>
                    <a:pt x="1799" y="30"/>
                  </a:lnTo>
                  <a:lnTo>
                    <a:pt x="1807" y="15"/>
                  </a:lnTo>
                  <a:lnTo>
                    <a:pt x="1817" y="0"/>
                  </a:lnTo>
                  <a:lnTo>
                    <a:pt x="1817" y="0"/>
                  </a:lnTo>
                  <a:lnTo>
                    <a:pt x="1794" y="27"/>
                  </a:lnTo>
                  <a:lnTo>
                    <a:pt x="1770" y="51"/>
                  </a:lnTo>
                  <a:lnTo>
                    <a:pt x="1741" y="72"/>
                  </a:lnTo>
                  <a:lnTo>
                    <a:pt x="1711" y="89"/>
                  </a:lnTo>
                  <a:lnTo>
                    <a:pt x="1696" y="98"/>
                  </a:lnTo>
                  <a:lnTo>
                    <a:pt x="1679" y="104"/>
                  </a:lnTo>
                  <a:lnTo>
                    <a:pt x="1662" y="109"/>
                  </a:lnTo>
                  <a:lnTo>
                    <a:pt x="1646" y="114"/>
                  </a:lnTo>
                  <a:lnTo>
                    <a:pt x="1629" y="118"/>
                  </a:lnTo>
                  <a:lnTo>
                    <a:pt x="1610" y="121"/>
                  </a:lnTo>
                  <a:lnTo>
                    <a:pt x="1592" y="123"/>
                  </a:lnTo>
                  <a:lnTo>
                    <a:pt x="1573" y="123"/>
                  </a:lnTo>
                  <a:lnTo>
                    <a:pt x="1573" y="1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8923769" y="1446266"/>
              <a:ext cx="485956" cy="51698"/>
            </a:xfrm>
            <a:custGeom>
              <a:avLst/>
              <a:gdLst>
                <a:gd name="T0" fmla="*/ 222 w 235"/>
                <a:gd name="T1" fmla="*/ 25 h 25"/>
                <a:gd name="T2" fmla="*/ 11 w 235"/>
                <a:gd name="T3" fmla="*/ 25 h 25"/>
                <a:gd name="T4" fmla="*/ 11 w 235"/>
                <a:gd name="T5" fmla="*/ 25 h 25"/>
                <a:gd name="T6" fmla="*/ 8 w 235"/>
                <a:gd name="T7" fmla="*/ 23 h 25"/>
                <a:gd name="T8" fmla="*/ 3 w 235"/>
                <a:gd name="T9" fmla="*/ 22 h 25"/>
                <a:gd name="T10" fmla="*/ 1 w 235"/>
                <a:gd name="T11" fmla="*/ 17 h 25"/>
                <a:gd name="T12" fmla="*/ 0 w 235"/>
                <a:gd name="T13" fmla="*/ 12 h 25"/>
                <a:gd name="T14" fmla="*/ 0 w 235"/>
                <a:gd name="T15" fmla="*/ 12 h 25"/>
                <a:gd name="T16" fmla="*/ 0 w 235"/>
                <a:gd name="T17" fmla="*/ 12 h 25"/>
                <a:gd name="T18" fmla="*/ 1 w 235"/>
                <a:gd name="T19" fmla="*/ 8 h 25"/>
                <a:gd name="T20" fmla="*/ 3 w 235"/>
                <a:gd name="T21" fmla="*/ 3 h 25"/>
                <a:gd name="T22" fmla="*/ 8 w 235"/>
                <a:gd name="T23" fmla="*/ 2 h 25"/>
                <a:gd name="T24" fmla="*/ 11 w 235"/>
                <a:gd name="T25" fmla="*/ 0 h 25"/>
                <a:gd name="T26" fmla="*/ 222 w 235"/>
                <a:gd name="T27" fmla="*/ 0 h 25"/>
                <a:gd name="T28" fmla="*/ 222 w 235"/>
                <a:gd name="T29" fmla="*/ 0 h 25"/>
                <a:gd name="T30" fmla="*/ 227 w 235"/>
                <a:gd name="T31" fmla="*/ 2 h 25"/>
                <a:gd name="T32" fmla="*/ 232 w 235"/>
                <a:gd name="T33" fmla="*/ 3 h 25"/>
                <a:gd name="T34" fmla="*/ 234 w 235"/>
                <a:gd name="T35" fmla="*/ 8 h 25"/>
                <a:gd name="T36" fmla="*/ 235 w 235"/>
                <a:gd name="T37" fmla="*/ 12 h 25"/>
                <a:gd name="T38" fmla="*/ 235 w 235"/>
                <a:gd name="T39" fmla="*/ 12 h 25"/>
                <a:gd name="T40" fmla="*/ 235 w 235"/>
                <a:gd name="T41" fmla="*/ 12 h 25"/>
                <a:gd name="T42" fmla="*/ 234 w 235"/>
                <a:gd name="T43" fmla="*/ 17 h 25"/>
                <a:gd name="T44" fmla="*/ 232 w 235"/>
                <a:gd name="T45" fmla="*/ 22 h 25"/>
                <a:gd name="T46" fmla="*/ 227 w 235"/>
                <a:gd name="T47" fmla="*/ 23 h 25"/>
                <a:gd name="T48" fmla="*/ 222 w 235"/>
                <a:gd name="T49" fmla="*/ 25 h 25"/>
                <a:gd name="T50" fmla="*/ 222 w 235"/>
                <a:gd name="T5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5">
                  <a:moveTo>
                    <a:pt x="222" y="25"/>
                  </a:moveTo>
                  <a:lnTo>
                    <a:pt x="11" y="25"/>
                  </a:lnTo>
                  <a:lnTo>
                    <a:pt x="11" y="25"/>
                  </a:lnTo>
                  <a:lnTo>
                    <a:pt x="8" y="23"/>
                  </a:lnTo>
                  <a:lnTo>
                    <a:pt x="3" y="22"/>
                  </a:lnTo>
                  <a:lnTo>
                    <a:pt x="1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3"/>
                  </a:lnTo>
                  <a:lnTo>
                    <a:pt x="8" y="2"/>
                  </a:lnTo>
                  <a:lnTo>
                    <a:pt x="11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7" y="2"/>
                  </a:lnTo>
                  <a:lnTo>
                    <a:pt x="232" y="3"/>
                  </a:lnTo>
                  <a:lnTo>
                    <a:pt x="234" y="8"/>
                  </a:lnTo>
                  <a:lnTo>
                    <a:pt x="235" y="12"/>
                  </a:lnTo>
                  <a:lnTo>
                    <a:pt x="235" y="12"/>
                  </a:lnTo>
                  <a:lnTo>
                    <a:pt x="235" y="12"/>
                  </a:lnTo>
                  <a:lnTo>
                    <a:pt x="234" y="17"/>
                  </a:lnTo>
                  <a:lnTo>
                    <a:pt x="232" y="22"/>
                  </a:lnTo>
                  <a:lnTo>
                    <a:pt x="227" y="23"/>
                  </a:lnTo>
                  <a:lnTo>
                    <a:pt x="222" y="25"/>
                  </a:lnTo>
                  <a:lnTo>
                    <a:pt x="222" y="25"/>
                  </a:lnTo>
                  <a:close/>
                </a:path>
              </a:pathLst>
            </a:custGeom>
            <a:solidFill>
              <a:srgbClr val="171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9525527" y="1415247"/>
              <a:ext cx="113735" cy="113735"/>
            </a:xfrm>
            <a:custGeom>
              <a:avLst/>
              <a:gdLst>
                <a:gd name="T0" fmla="*/ 55 w 55"/>
                <a:gd name="T1" fmla="*/ 27 h 55"/>
                <a:gd name="T2" fmla="*/ 55 w 55"/>
                <a:gd name="T3" fmla="*/ 27 h 55"/>
                <a:gd name="T4" fmla="*/ 54 w 55"/>
                <a:gd name="T5" fmla="*/ 33 h 55"/>
                <a:gd name="T6" fmla="*/ 52 w 55"/>
                <a:gd name="T7" fmla="*/ 38 h 55"/>
                <a:gd name="T8" fmla="*/ 50 w 55"/>
                <a:gd name="T9" fmla="*/ 42 h 55"/>
                <a:gd name="T10" fmla="*/ 47 w 55"/>
                <a:gd name="T11" fmla="*/ 47 h 55"/>
                <a:gd name="T12" fmla="*/ 42 w 55"/>
                <a:gd name="T13" fmla="*/ 50 h 55"/>
                <a:gd name="T14" fmla="*/ 38 w 55"/>
                <a:gd name="T15" fmla="*/ 52 h 55"/>
                <a:gd name="T16" fmla="*/ 33 w 55"/>
                <a:gd name="T17" fmla="*/ 54 h 55"/>
                <a:gd name="T18" fmla="*/ 27 w 55"/>
                <a:gd name="T19" fmla="*/ 55 h 55"/>
                <a:gd name="T20" fmla="*/ 27 w 55"/>
                <a:gd name="T21" fmla="*/ 55 h 55"/>
                <a:gd name="T22" fmla="*/ 22 w 55"/>
                <a:gd name="T23" fmla="*/ 54 h 55"/>
                <a:gd name="T24" fmla="*/ 17 w 55"/>
                <a:gd name="T25" fmla="*/ 52 h 55"/>
                <a:gd name="T26" fmla="*/ 11 w 55"/>
                <a:gd name="T27" fmla="*/ 50 h 55"/>
                <a:gd name="T28" fmla="*/ 8 w 55"/>
                <a:gd name="T29" fmla="*/ 47 h 55"/>
                <a:gd name="T30" fmla="*/ 5 w 55"/>
                <a:gd name="T31" fmla="*/ 42 h 55"/>
                <a:gd name="T32" fmla="*/ 3 w 55"/>
                <a:gd name="T33" fmla="*/ 38 h 55"/>
                <a:gd name="T34" fmla="*/ 1 w 55"/>
                <a:gd name="T35" fmla="*/ 33 h 55"/>
                <a:gd name="T36" fmla="*/ 0 w 55"/>
                <a:gd name="T37" fmla="*/ 27 h 55"/>
                <a:gd name="T38" fmla="*/ 0 w 55"/>
                <a:gd name="T39" fmla="*/ 27 h 55"/>
                <a:gd name="T40" fmla="*/ 1 w 55"/>
                <a:gd name="T41" fmla="*/ 22 h 55"/>
                <a:gd name="T42" fmla="*/ 3 w 55"/>
                <a:gd name="T43" fmla="*/ 17 h 55"/>
                <a:gd name="T44" fmla="*/ 5 w 55"/>
                <a:gd name="T45" fmla="*/ 11 h 55"/>
                <a:gd name="T46" fmla="*/ 8 w 55"/>
                <a:gd name="T47" fmla="*/ 8 h 55"/>
                <a:gd name="T48" fmla="*/ 11 w 55"/>
                <a:gd name="T49" fmla="*/ 5 h 55"/>
                <a:gd name="T50" fmla="*/ 17 w 55"/>
                <a:gd name="T51" fmla="*/ 3 h 55"/>
                <a:gd name="T52" fmla="*/ 22 w 55"/>
                <a:gd name="T53" fmla="*/ 1 h 55"/>
                <a:gd name="T54" fmla="*/ 27 w 55"/>
                <a:gd name="T55" fmla="*/ 0 h 55"/>
                <a:gd name="T56" fmla="*/ 27 w 55"/>
                <a:gd name="T57" fmla="*/ 0 h 55"/>
                <a:gd name="T58" fmla="*/ 33 w 55"/>
                <a:gd name="T59" fmla="*/ 1 h 55"/>
                <a:gd name="T60" fmla="*/ 38 w 55"/>
                <a:gd name="T61" fmla="*/ 3 h 55"/>
                <a:gd name="T62" fmla="*/ 42 w 55"/>
                <a:gd name="T63" fmla="*/ 5 h 55"/>
                <a:gd name="T64" fmla="*/ 47 w 55"/>
                <a:gd name="T65" fmla="*/ 8 h 55"/>
                <a:gd name="T66" fmla="*/ 50 w 55"/>
                <a:gd name="T67" fmla="*/ 11 h 55"/>
                <a:gd name="T68" fmla="*/ 52 w 55"/>
                <a:gd name="T69" fmla="*/ 17 h 55"/>
                <a:gd name="T70" fmla="*/ 54 w 55"/>
                <a:gd name="T71" fmla="*/ 22 h 55"/>
                <a:gd name="T72" fmla="*/ 55 w 55"/>
                <a:gd name="T73" fmla="*/ 27 h 55"/>
                <a:gd name="T74" fmla="*/ 55 w 55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lnTo>
                    <a:pt x="55" y="27"/>
                  </a:lnTo>
                  <a:lnTo>
                    <a:pt x="54" y="33"/>
                  </a:lnTo>
                  <a:lnTo>
                    <a:pt x="52" y="38"/>
                  </a:lnTo>
                  <a:lnTo>
                    <a:pt x="50" y="42"/>
                  </a:lnTo>
                  <a:lnTo>
                    <a:pt x="47" y="47"/>
                  </a:lnTo>
                  <a:lnTo>
                    <a:pt x="42" y="50"/>
                  </a:lnTo>
                  <a:lnTo>
                    <a:pt x="38" y="52"/>
                  </a:lnTo>
                  <a:lnTo>
                    <a:pt x="33" y="54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2" y="54"/>
                  </a:lnTo>
                  <a:lnTo>
                    <a:pt x="17" y="52"/>
                  </a:lnTo>
                  <a:lnTo>
                    <a:pt x="11" y="50"/>
                  </a:lnTo>
                  <a:lnTo>
                    <a:pt x="8" y="47"/>
                  </a:lnTo>
                  <a:lnTo>
                    <a:pt x="5" y="42"/>
                  </a:lnTo>
                  <a:lnTo>
                    <a:pt x="3" y="38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22"/>
                  </a:lnTo>
                  <a:lnTo>
                    <a:pt x="3" y="17"/>
                  </a:lnTo>
                  <a:lnTo>
                    <a:pt x="5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33" y="1"/>
                  </a:lnTo>
                  <a:lnTo>
                    <a:pt x="38" y="3"/>
                  </a:lnTo>
                  <a:lnTo>
                    <a:pt x="42" y="5"/>
                  </a:lnTo>
                  <a:lnTo>
                    <a:pt x="47" y="8"/>
                  </a:lnTo>
                  <a:lnTo>
                    <a:pt x="50" y="11"/>
                  </a:lnTo>
                  <a:lnTo>
                    <a:pt x="52" y="17"/>
                  </a:lnTo>
                  <a:lnTo>
                    <a:pt x="54" y="22"/>
                  </a:lnTo>
                  <a:lnTo>
                    <a:pt x="55" y="27"/>
                  </a:lnTo>
                  <a:lnTo>
                    <a:pt x="55" y="27"/>
                  </a:lnTo>
                  <a:close/>
                </a:path>
              </a:pathLst>
            </a:custGeom>
            <a:solidFill>
              <a:srgbClr val="121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9591700" y="1442130"/>
              <a:ext cx="37222" cy="41358"/>
            </a:xfrm>
            <a:custGeom>
              <a:avLst/>
              <a:gdLst>
                <a:gd name="T0" fmla="*/ 18 w 18"/>
                <a:gd name="T1" fmla="*/ 10 h 20"/>
                <a:gd name="T2" fmla="*/ 18 w 18"/>
                <a:gd name="T3" fmla="*/ 10 h 20"/>
                <a:gd name="T4" fmla="*/ 18 w 18"/>
                <a:gd name="T5" fmla="*/ 14 h 20"/>
                <a:gd name="T6" fmla="*/ 16 w 18"/>
                <a:gd name="T7" fmla="*/ 17 h 20"/>
                <a:gd name="T8" fmla="*/ 13 w 18"/>
                <a:gd name="T9" fmla="*/ 19 h 20"/>
                <a:gd name="T10" fmla="*/ 10 w 18"/>
                <a:gd name="T11" fmla="*/ 20 h 20"/>
                <a:gd name="T12" fmla="*/ 10 w 18"/>
                <a:gd name="T13" fmla="*/ 20 h 20"/>
                <a:gd name="T14" fmla="*/ 5 w 18"/>
                <a:gd name="T15" fmla="*/ 19 h 20"/>
                <a:gd name="T16" fmla="*/ 3 w 18"/>
                <a:gd name="T17" fmla="*/ 17 h 20"/>
                <a:gd name="T18" fmla="*/ 0 w 18"/>
                <a:gd name="T19" fmla="*/ 14 h 20"/>
                <a:gd name="T20" fmla="*/ 0 w 18"/>
                <a:gd name="T21" fmla="*/ 10 h 20"/>
                <a:gd name="T22" fmla="*/ 0 w 18"/>
                <a:gd name="T23" fmla="*/ 10 h 20"/>
                <a:gd name="T24" fmla="*/ 0 w 18"/>
                <a:gd name="T25" fmla="*/ 7 h 20"/>
                <a:gd name="T26" fmla="*/ 3 w 18"/>
                <a:gd name="T27" fmla="*/ 4 h 20"/>
                <a:gd name="T28" fmla="*/ 5 w 18"/>
                <a:gd name="T29" fmla="*/ 2 h 20"/>
                <a:gd name="T30" fmla="*/ 10 w 18"/>
                <a:gd name="T31" fmla="*/ 0 h 20"/>
                <a:gd name="T32" fmla="*/ 10 w 18"/>
                <a:gd name="T33" fmla="*/ 0 h 20"/>
                <a:gd name="T34" fmla="*/ 13 w 18"/>
                <a:gd name="T35" fmla="*/ 2 h 20"/>
                <a:gd name="T36" fmla="*/ 16 w 18"/>
                <a:gd name="T37" fmla="*/ 4 h 20"/>
                <a:gd name="T38" fmla="*/ 18 w 18"/>
                <a:gd name="T39" fmla="*/ 7 h 20"/>
                <a:gd name="T40" fmla="*/ 18 w 18"/>
                <a:gd name="T41" fmla="*/ 10 h 20"/>
                <a:gd name="T42" fmla="*/ 18 w 18"/>
                <a:gd name="T4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lnTo>
                    <a:pt x="18" y="10"/>
                  </a:lnTo>
                  <a:lnTo>
                    <a:pt x="18" y="14"/>
                  </a:lnTo>
                  <a:lnTo>
                    <a:pt x="16" y="17"/>
                  </a:lnTo>
                  <a:lnTo>
                    <a:pt x="13" y="19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4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6" y="4"/>
                  </a:lnTo>
                  <a:lnTo>
                    <a:pt x="18" y="7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1E2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9587564" y="1446266"/>
              <a:ext cx="35155" cy="31019"/>
            </a:xfrm>
            <a:custGeom>
              <a:avLst/>
              <a:gdLst>
                <a:gd name="T0" fmla="*/ 17 w 17"/>
                <a:gd name="T1" fmla="*/ 8 h 15"/>
                <a:gd name="T2" fmla="*/ 17 w 17"/>
                <a:gd name="T3" fmla="*/ 8 h 15"/>
                <a:gd name="T4" fmla="*/ 17 w 17"/>
                <a:gd name="T5" fmla="*/ 10 h 15"/>
                <a:gd name="T6" fmla="*/ 15 w 17"/>
                <a:gd name="T7" fmla="*/ 13 h 15"/>
                <a:gd name="T8" fmla="*/ 12 w 17"/>
                <a:gd name="T9" fmla="*/ 15 h 15"/>
                <a:gd name="T10" fmla="*/ 8 w 17"/>
                <a:gd name="T11" fmla="*/ 15 h 15"/>
                <a:gd name="T12" fmla="*/ 8 w 17"/>
                <a:gd name="T13" fmla="*/ 15 h 15"/>
                <a:gd name="T14" fmla="*/ 5 w 17"/>
                <a:gd name="T15" fmla="*/ 15 h 15"/>
                <a:gd name="T16" fmla="*/ 3 w 17"/>
                <a:gd name="T17" fmla="*/ 13 h 15"/>
                <a:gd name="T18" fmla="*/ 2 w 17"/>
                <a:gd name="T19" fmla="*/ 10 h 15"/>
                <a:gd name="T20" fmla="*/ 0 w 17"/>
                <a:gd name="T21" fmla="*/ 8 h 15"/>
                <a:gd name="T22" fmla="*/ 0 w 17"/>
                <a:gd name="T23" fmla="*/ 8 h 15"/>
                <a:gd name="T24" fmla="*/ 2 w 17"/>
                <a:gd name="T25" fmla="*/ 5 h 15"/>
                <a:gd name="T26" fmla="*/ 3 w 17"/>
                <a:gd name="T27" fmla="*/ 2 h 15"/>
                <a:gd name="T28" fmla="*/ 5 w 17"/>
                <a:gd name="T29" fmla="*/ 0 h 15"/>
                <a:gd name="T30" fmla="*/ 8 w 17"/>
                <a:gd name="T31" fmla="*/ 0 h 15"/>
                <a:gd name="T32" fmla="*/ 8 w 17"/>
                <a:gd name="T33" fmla="*/ 0 h 15"/>
                <a:gd name="T34" fmla="*/ 12 w 17"/>
                <a:gd name="T35" fmla="*/ 0 h 15"/>
                <a:gd name="T36" fmla="*/ 15 w 17"/>
                <a:gd name="T37" fmla="*/ 2 h 15"/>
                <a:gd name="T38" fmla="*/ 17 w 17"/>
                <a:gd name="T39" fmla="*/ 5 h 15"/>
                <a:gd name="T40" fmla="*/ 17 w 17"/>
                <a:gd name="T41" fmla="*/ 8 h 15"/>
                <a:gd name="T42" fmla="*/ 17 w 17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15">
                  <a:moveTo>
                    <a:pt x="17" y="8"/>
                  </a:moveTo>
                  <a:lnTo>
                    <a:pt x="17" y="8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8"/>
                  </a:lnTo>
                  <a:close/>
                </a:path>
              </a:pathLst>
            </a:custGeom>
            <a:solidFill>
              <a:srgbClr val="223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9593767" y="1452469"/>
              <a:ext cx="14476" cy="18612"/>
            </a:xfrm>
            <a:custGeom>
              <a:avLst/>
              <a:gdLst>
                <a:gd name="T0" fmla="*/ 7 w 7"/>
                <a:gd name="T1" fmla="*/ 5 h 9"/>
                <a:gd name="T2" fmla="*/ 7 w 7"/>
                <a:gd name="T3" fmla="*/ 5 h 9"/>
                <a:gd name="T4" fmla="*/ 7 w 7"/>
                <a:gd name="T5" fmla="*/ 7 h 9"/>
                <a:gd name="T6" fmla="*/ 4 w 7"/>
                <a:gd name="T7" fmla="*/ 9 h 9"/>
                <a:gd name="T8" fmla="*/ 4 w 7"/>
                <a:gd name="T9" fmla="*/ 9 h 9"/>
                <a:gd name="T10" fmla="*/ 0 w 7"/>
                <a:gd name="T11" fmla="*/ 7 h 9"/>
                <a:gd name="T12" fmla="*/ 0 w 7"/>
                <a:gd name="T13" fmla="*/ 5 h 9"/>
                <a:gd name="T14" fmla="*/ 0 w 7"/>
                <a:gd name="T15" fmla="*/ 5 h 9"/>
                <a:gd name="T16" fmla="*/ 0 w 7"/>
                <a:gd name="T17" fmla="*/ 2 h 9"/>
                <a:gd name="T18" fmla="*/ 4 w 7"/>
                <a:gd name="T19" fmla="*/ 0 h 9"/>
                <a:gd name="T20" fmla="*/ 4 w 7"/>
                <a:gd name="T21" fmla="*/ 0 h 9"/>
                <a:gd name="T22" fmla="*/ 7 w 7"/>
                <a:gd name="T23" fmla="*/ 2 h 9"/>
                <a:gd name="T24" fmla="*/ 7 w 7"/>
                <a:gd name="T25" fmla="*/ 5 h 9"/>
                <a:gd name="T26" fmla="*/ 7 w 7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9">
                  <a:moveTo>
                    <a:pt x="7" y="5"/>
                  </a:moveTo>
                  <a:lnTo>
                    <a:pt x="7" y="5"/>
                  </a:lnTo>
                  <a:lnTo>
                    <a:pt x="7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2F4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9542070" y="1450402"/>
              <a:ext cx="31019" cy="41358"/>
            </a:xfrm>
            <a:custGeom>
              <a:avLst/>
              <a:gdLst>
                <a:gd name="T0" fmla="*/ 15 w 15"/>
                <a:gd name="T1" fmla="*/ 10 h 20"/>
                <a:gd name="T2" fmla="*/ 15 w 15"/>
                <a:gd name="T3" fmla="*/ 10 h 20"/>
                <a:gd name="T4" fmla="*/ 14 w 15"/>
                <a:gd name="T5" fmla="*/ 13 h 20"/>
                <a:gd name="T6" fmla="*/ 12 w 15"/>
                <a:gd name="T7" fmla="*/ 16 h 20"/>
                <a:gd name="T8" fmla="*/ 10 w 15"/>
                <a:gd name="T9" fmla="*/ 18 h 20"/>
                <a:gd name="T10" fmla="*/ 9 w 15"/>
                <a:gd name="T11" fmla="*/ 20 h 20"/>
                <a:gd name="T12" fmla="*/ 9 w 15"/>
                <a:gd name="T13" fmla="*/ 20 h 20"/>
                <a:gd name="T14" fmla="*/ 5 w 15"/>
                <a:gd name="T15" fmla="*/ 18 h 20"/>
                <a:gd name="T16" fmla="*/ 3 w 15"/>
                <a:gd name="T17" fmla="*/ 16 h 20"/>
                <a:gd name="T18" fmla="*/ 2 w 15"/>
                <a:gd name="T19" fmla="*/ 13 h 20"/>
                <a:gd name="T20" fmla="*/ 0 w 15"/>
                <a:gd name="T21" fmla="*/ 10 h 20"/>
                <a:gd name="T22" fmla="*/ 0 w 15"/>
                <a:gd name="T23" fmla="*/ 10 h 20"/>
                <a:gd name="T24" fmla="*/ 2 w 15"/>
                <a:gd name="T25" fmla="*/ 6 h 20"/>
                <a:gd name="T26" fmla="*/ 3 w 15"/>
                <a:gd name="T27" fmla="*/ 3 h 20"/>
                <a:gd name="T28" fmla="*/ 5 w 15"/>
                <a:gd name="T29" fmla="*/ 1 h 20"/>
                <a:gd name="T30" fmla="*/ 9 w 15"/>
                <a:gd name="T31" fmla="*/ 0 h 20"/>
                <a:gd name="T32" fmla="*/ 9 w 15"/>
                <a:gd name="T33" fmla="*/ 0 h 20"/>
                <a:gd name="T34" fmla="*/ 10 w 15"/>
                <a:gd name="T35" fmla="*/ 1 h 20"/>
                <a:gd name="T36" fmla="*/ 12 w 15"/>
                <a:gd name="T37" fmla="*/ 3 h 20"/>
                <a:gd name="T38" fmla="*/ 14 w 15"/>
                <a:gd name="T39" fmla="*/ 6 h 20"/>
                <a:gd name="T40" fmla="*/ 15 w 15"/>
                <a:gd name="T41" fmla="*/ 10 h 20"/>
                <a:gd name="T42" fmla="*/ 15 w 15"/>
                <a:gd name="T4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20">
                  <a:moveTo>
                    <a:pt x="15" y="10"/>
                  </a:moveTo>
                  <a:lnTo>
                    <a:pt x="15" y="10"/>
                  </a:lnTo>
                  <a:lnTo>
                    <a:pt x="14" y="13"/>
                  </a:lnTo>
                  <a:lnTo>
                    <a:pt x="12" y="16"/>
                  </a:lnTo>
                  <a:lnTo>
                    <a:pt x="10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5" y="18"/>
                  </a:lnTo>
                  <a:lnTo>
                    <a:pt x="3" y="16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4" y="6"/>
                  </a:lnTo>
                  <a:lnTo>
                    <a:pt x="15" y="10"/>
                  </a:lnTo>
                  <a:lnTo>
                    <a:pt x="15" y="10"/>
                  </a:lnTo>
                  <a:close/>
                </a:path>
              </a:pathLst>
            </a:custGeom>
            <a:solidFill>
              <a:srgbClr val="1E2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9548273" y="1456605"/>
              <a:ext cx="22747" cy="26883"/>
            </a:xfrm>
            <a:custGeom>
              <a:avLst/>
              <a:gdLst>
                <a:gd name="T0" fmla="*/ 11 w 11"/>
                <a:gd name="T1" fmla="*/ 7 h 13"/>
                <a:gd name="T2" fmla="*/ 11 w 11"/>
                <a:gd name="T3" fmla="*/ 7 h 13"/>
                <a:gd name="T4" fmla="*/ 9 w 11"/>
                <a:gd name="T5" fmla="*/ 12 h 13"/>
                <a:gd name="T6" fmla="*/ 6 w 11"/>
                <a:gd name="T7" fmla="*/ 13 h 13"/>
                <a:gd name="T8" fmla="*/ 6 w 11"/>
                <a:gd name="T9" fmla="*/ 13 h 13"/>
                <a:gd name="T10" fmla="*/ 2 w 11"/>
                <a:gd name="T11" fmla="*/ 12 h 13"/>
                <a:gd name="T12" fmla="*/ 0 w 11"/>
                <a:gd name="T13" fmla="*/ 7 h 13"/>
                <a:gd name="T14" fmla="*/ 0 w 11"/>
                <a:gd name="T15" fmla="*/ 7 h 13"/>
                <a:gd name="T16" fmla="*/ 2 w 11"/>
                <a:gd name="T17" fmla="*/ 2 h 13"/>
                <a:gd name="T18" fmla="*/ 6 w 11"/>
                <a:gd name="T19" fmla="*/ 0 h 13"/>
                <a:gd name="T20" fmla="*/ 6 w 11"/>
                <a:gd name="T21" fmla="*/ 0 h 13"/>
                <a:gd name="T22" fmla="*/ 9 w 11"/>
                <a:gd name="T23" fmla="*/ 2 h 13"/>
                <a:gd name="T24" fmla="*/ 11 w 11"/>
                <a:gd name="T25" fmla="*/ 7 h 13"/>
                <a:gd name="T26" fmla="*/ 11 w 11"/>
                <a:gd name="T2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11" y="7"/>
                  </a:moveTo>
                  <a:lnTo>
                    <a:pt x="11" y="7"/>
                  </a:lnTo>
                  <a:lnTo>
                    <a:pt x="9" y="12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2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7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223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9556545" y="1460741"/>
              <a:ext cx="10340" cy="16543"/>
            </a:xfrm>
            <a:custGeom>
              <a:avLst/>
              <a:gdLst>
                <a:gd name="T0" fmla="*/ 5 w 5"/>
                <a:gd name="T1" fmla="*/ 5 h 8"/>
                <a:gd name="T2" fmla="*/ 5 w 5"/>
                <a:gd name="T3" fmla="*/ 5 h 8"/>
                <a:gd name="T4" fmla="*/ 5 w 5"/>
                <a:gd name="T5" fmla="*/ 8 h 8"/>
                <a:gd name="T6" fmla="*/ 2 w 5"/>
                <a:gd name="T7" fmla="*/ 8 h 8"/>
                <a:gd name="T8" fmla="*/ 2 w 5"/>
                <a:gd name="T9" fmla="*/ 8 h 8"/>
                <a:gd name="T10" fmla="*/ 0 w 5"/>
                <a:gd name="T11" fmla="*/ 8 h 8"/>
                <a:gd name="T12" fmla="*/ 0 w 5"/>
                <a:gd name="T13" fmla="*/ 5 h 8"/>
                <a:gd name="T14" fmla="*/ 0 w 5"/>
                <a:gd name="T15" fmla="*/ 5 h 8"/>
                <a:gd name="T16" fmla="*/ 0 w 5"/>
                <a:gd name="T17" fmla="*/ 1 h 8"/>
                <a:gd name="T18" fmla="*/ 2 w 5"/>
                <a:gd name="T19" fmla="*/ 0 h 8"/>
                <a:gd name="T20" fmla="*/ 2 w 5"/>
                <a:gd name="T21" fmla="*/ 0 h 8"/>
                <a:gd name="T22" fmla="*/ 5 w 5"/>
                <a:gd name="T23" fmla="*/ 1 h 8"/>
                <a:gd name="T24" fmla="*/ 5 w 5"/>
                <a:gd name="T25" fmla="*/ 5 h 8"/>
                <a:gd name="T26" fmla="*/ 5 w 5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8">
                  <a:moveTo>
                    <a:pt x="5" y="5"/>
                  </a:moveTo>
                  <a:lnTo>
                    <a:pt x="5" y="5"/>
                  </a:lnTo>
                  <a:lnTo>
                    <a:pt x="5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5" y="1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243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7124700" y="2227931"/>
              <a:ext cx="39291" cy="303981"/>
            </a:xfrm>
            <a:custGeom>
              <a:avLst/>
              <a:gdLst>
                <a:gd name="T0" fmla="*/ 8 w 19"/>
                <a:gd name="T1" fmla="*/ 147 h 147"/>
                <a:gd name="T2" fmla="*/ 12 w 19"/>
                <a:gd name="T3" fmla="*/ 147 h 147"/>
                <a:gd name="T4" fmla="*/ 12 w 19"/>
                <a:gd name="T5" fmla="*/ 147 h 147"/>
                <a:gd name="T6" fmla="*/ 13 w 19"/>
                <a:gd name="T7" fmla="*/ 147 h 147"/>
                <a:gd name="T8" fmla="*/ 15 w 19"/>
                <a:gd name="T9" fmla="*/ 145 h 147"/>
                <a:gd name="T10" fmla="*/ 17 w 19"/>
                <a:gd name="T11" fmla="*/ 143 h 147"/>
                <a:gd name="T12" fmla="*/ 19 w 19"/>
                <a:gd name="T13" fmla="*/ 140 h 147"/>
                <a:gd name="T14" fmla="*/ 19 w 19"/>
                <a:gd name="T15" fmla="*/ 7 h 147"/>
                <a:gd name="T16" fmla="*/ 19 w 19"/>
                <a:gd name="T17" fmla="*/ 7 h 147"/>
                <a:gd name="T18" fmla="*/ 17 w 19"/>
                <a:gd name="T19" fmla="*/ 5 h 147"/>
                <a:gd name="T20" fmla="*/ 15 w 19"/>
                <a:gd name="T21" fmla="*/ 4 h 147"/>
                <a:gd name="T22" fmla="*/ 13 w 19"/>
                <a:gd name="T23" fmla="*/ 2 h 147"/>
                <a:gd name="T24" fmla="*/ 12 w 19"/>
                <a:gd name="T25" fmla="*/ 0 h 147"/>
                <a:gd name="T26" fmla="*/ 8 w 19"/>
                <a:gd name="T27" fmla="*/ 0 h 147"/>
                <a:gd name="T28" fmla="*/ 8 w 19"/>
                <a:gd name="T29" fmla="*/ 0 h 147"/>
                <a:gd name="T30" fmla="*/ 5 w 19"/>
                <a:gd name="T31" fmla="*/ 2 h 147"/>
                <a:gd name="T32" fmla="*/ 2 w 19"/>
                <a:gd name="T33" fmla="*/ 4 h 147"/>
                <a:gd name="T34" fmla="*/ 0 w 19"/>
                <a:gd name="T35" fmla="*/ 7 h 147"/>
                <a:gd name="T36" fmla="*/ 0 w 19"/>
                <a:gd name="T37" fmla="*/ 10 h 147"/>
                <a:gd name="T38" fmla="*/ 0 w 19"/>
                <a:gd name="T39" fmla="*/ 138 h 147"/>
                <a:gd name="T40" fmla="*/ 0 w 19"/>
                <a:gd name="T41" fmla="*/ 138 h 147"/>
                <a:gd name="T42" fmla="*/ 0 w 19"/>
                <a:gd name="T43" fmla="*/ 142 h 147"/>
                <a:gd name="T44" fmla="*/ 2 w 19"/>
                <a:gd name="T45" fmla="*/ 145 h 147"/>
                <a:gd name="T46" fmla="*/ 5 w 19"/>
                <a:gd name="T47" fmla="*/ 147 h 147"/>
                <a:gd name="T48" fmla="*/ 8 w 19"/>
                <a:gd name="T49" fmla="*/ 147 h 147"/>
                <a:gd name="T50" fmla="*/ 8 w 19"/>
                <a:gd name="T5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47">
                  <a:moveTo>
                    <a:pt x="8" y="147"/>
                  </a:moveTo>
                  <a:lnTo>
                    <a:pt x="12" y="147"/>
                  </a:lnTo>
                  <a:lnTo>
                    <a:pt x="12" y="147"/>
                  </a:lnTo>
                  <a:lnTo>
                    <a:pt x="13" y="147"/>
                  </a:lnTo>
                  <a:lnTo>
                    <a:pt x="15" y="145"/>
                  </a:lnTo>
                  <a:lnTo>
                    <a:pt x="17" y="143"/>
                  </a:lnTo>
                  <a:lnTo>
                    <a:pt x="19" y="14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2" y="145"/>
                  </a:lnTo>
                  <a:lnTo>
                    <a:pt x="5" y="147"/>
                  </a:lnTo>
                  <a:lnTo>
                    <a:pt x="8" y="147"/>
                  </a:lnTo>
                  <a:lnTo>
                    <a:pt x="8" y="147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7124700" y="2817280"/>
              <a:ext cx="39291" cy="562467"/>
            </a:xfrm>
            <a:custGeom>
              <a:avLst/>
              <a:gdLst>
                <a:gd name="T0" fmla="*/ 8 w 19"/>
                <a:gd name="T1" fmla="*/ 272 h 272"/>
                <a:gd name="T2" fmla="*/ 12 w 19"/>
                <a:gd name="T3" fmla="*/ 272 h 272"/>
                <a:gd name="T4" fmla="*/ 12 w 19"/>
                <a:gd name="T5" fmla="*/ 272 h 272"/>
                <a:gd name="T6" fmla="*/ 13 w 19"/>
                <a:gd name="T7" fmla="*/ 270 h 272"/>
                <a:gd name="T8" fmla="*/ 15 w 19"/>
                <a:gd name="T9" fmla="*/ 270 h 272"/>
                <a:gd name="T10" fmla="*/ 17 w 19"/>
                <a:gd name="T11" fmla="*/ 267 h 272"/>
                <a:gd name="T12" fmla="*/ 19 w 19"/>
                <a:gd name="T13" fmla="*/ 265 h 272"/>
                <a:gd name="T14" fmla="*/ 19 w 19"/>
                <a:gd name="T15" fmla="*/ 6 h 272"/>
                <a:gd name="T16" fmla="*/ 19 w 19"/>
                <a:gd name="T17" fmla="*/ 6 h 272"/>
                <a:gd name="T18" fmla="*/ 17 w 19"/>
                <a:gd name="T19" fmla="*/ 3 h 272"/>
                <a:gd name="T20" fmla="*/ 15 w 19"/>
                <a:gd name="T21" fmla="*/ 1 h 272"/>
                <a:gd name="T22" fmla="*/ 13 w 19"/>
                <a:gd name="T23" fmla="*/ 0 h 272"/>
                <a:gd name="T24" fmla="*/ 12 w 19"/>
                <a:gd name="T25" fmla="*/ 0 h 272"/>
                <a:gd name="T26" fmla="*/ 8 w 19"/>
                <a:gd name="T27" fmla="*/ 0 h 272"/>
                <a:gd name="T28" fmla="*/ 8 w 19"/>
                <a:gd name="T29" fmla="*/ 0 h 272"/>
                <a:gd name="T30" fmla="*/ 5 w 19"/>
                <a:gd name="T31" fmla="*/ 0 h 272"/>
                <a:gd name="T32" fmla="*/ 2 w 19"/>
                <a:gd name="T33" fmla="*/ 1 h 272"/>
                <a:gd name="T34" fmla="*/ 0 w 19"/>
                <a:gd name="T35" fmla="*/ 5 h 272"/>
                <a:gd name="T36" fmla="*/ 0 w 19"/>
                <a:gd name="T37" fmla="*/ 8 h 272"/>
                <a:gd name="T38" fmla="*/ 0 w 19"/>
                <a:gd name="T39" fmla="*/ 262 h 272"/>
                <a:gd name="T40" fmla="*/ 0 w 19"/>
                <a:gd name="T41" fmla="*/ 262 h 272"/>
                <a:gd name="T42" fmla="*/ 0 w 19"/>
                <a:gd name="T43" fmla="*/ 265 h 272"/>
                <a:gd name="T44" fmla="*/ 2 w 19"/>
                <a:gd name="T45" fmla="*/ 269 h 272"/>
                <a:gd name="T46" fmla="*/ 5 w 19"/>
                <a:gd name="T47" fmla="*/ 270 h 272"/>
                <a:gd name="T48" fmla="*/ 8 w 19"/>
                <a:gd name="T49" fmla="*/ 272 h 272"/>
                <a:gd name="T50" fmla="*/ 8 w 19"/>
                <a:gd name="T5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2">
                  <a:moveTo>
                    <a:pt x="8" y="272"/>
                  </a:moveTo>
                  <a:lnTo>
                    <a:pt x="12" y="272"/>
                  </a:lnTo>
                  <a:lnTo>
                    <a:pt x="12" y="272"/>
                  </a:lnTo>
                  <a:lnTo>
                    <a:pt x="13" y="270"/>
                  </a:lnTo>
                  <a:lnTo>
                    <a:pt x="15" y="270"/>
                  </a:lnTo>
                  <a:lnTo>
                    <a:pt x="17" y="267"/>
                  </a:lnTo>
                  <a:lnTo>
                    <a:pt x="19" y="26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5" y="270"/>
                  </a:lnTo>
                  <a:lnTo>
                    <a:pt x="8" y="272"/>
                  </a:lnTo>
                  <a:lnTo>
                    <a:pt x="8" y="272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11132281" y="3001323"/>
              <a:ext cx="31019" cy="932621"/>
            </a:xfrm>
            <a:custGeom>
              <a:avLst/>
              <a:gdLst>
                <a:gd name="T0" fmla="*/ 7 w 15"/>
                <a:gd name="T1" fmla="*/ 0 h 451"/>
                <a:gd name="T2" fmla="*/ 7 w 15"/>
                <a:gd name="T3" fmla="*/ 0 h 451"/>
                <a:gd name="T4" fmla="*/ 7 w 15"/>
                <a:gd name="T5" fmla="*/ 0 h 451"/>
                <a:gd name="T6" fmla="*/ 3 w 15"/>
                <a:gd name="T7" fmla="*/ 1 h 451"/>
                <a:gd name="T8" fmla="*/ 2 w 15"/>
                <a:gd name="T9" fmla="*/ 1 h 451"/>
                <a:gd name="T10" fmla="*/ 0 w 15"/>
                <a:gd name="T11" fmla="*/ 5 h 451"/>
                <a:gd name="T12" fmla="*/ 0 w 15"/>
                <a:gd name="T13" fmla="*/ 7 h 451"/>
                <a:gd name="T14" fmla="*/ 0 w 15"/>
                <a:gd name="T15" fmla="*/ 444 h 451"/>
                <a:gd name="T16" fmla="*/ 0 w 15"/>
                <a:gd name="T17" fmla="*/ 444 h 451"/>
                <a:gd name="T18" fmla="*/ 0 w 15"/>
                <a:gd name="T19" fmla="*/ 446 h 451"/>
                <a:gd name="T20" fmla="*/ 2 w 15"/>
                <a:gd name="T21" fmla="*/ 449 h 451"/>
                <a:gd name="T22" fmla="*/ 3 w 15"/>
                <a:gd name="T23" fmla="*/ 449 h 451"/>
                <a:gd name="T24" fmla="*/ 7 w 15"/>
                <a:gd name="T25" fmla="*/ 451 h 451"/>
                <a:gd name="T26" fmla="*/ 7 w 15"/>
                <a:gd name="T27" fmla="*/ 451 h 451"/>
                <a:gd name="T28" fmla="*/ 7 w 15"/>
                <a:gd name="T29" fmla="*/ 451 h 451"/>
                <a:gd name="T30" fmla="*/ 10 w 15"/>
                <a:gd name="T31" fmla="*/ 449 h 451"/>
                <a:gd name="T32" fmla="*/ 13 w 15"/>
                <a:gd name="T33" fmla="*/ 447 h 451"/>
                <a:gd name="T34" fmla="*/ 15 w 15"/>
                <a:gd name="T35" fmla="*/ 444 h 451"/>
                <a:gd name="T36" fmla="*/ 15 w 15"/>
                <a:gd name="T37" fmla="*/ 441 h 451"/>
                <a:gd name="T38" fmla="*/ 15 w 15"/>
                <a:gd name="T39" fmla="*/ 10 h 451"/>
                <a:gd name="T40" fmla="*/ 15 w 15"/>
                <a:gd name="T41" fmla="*/ 10 h 451"/>
                <a:gd name="T42" fmla="*/ 15 w 15"/>
                <a:gd name="T43" fmla="*/ 7 h 451"/>
                <a:gd name="T44" fmla="*/ 13 w 15"/>
                <a:gd name="T45" fmla="*/ 3 h 451"/>
                <a:gd name="T46" fmla="*/ 10 w 15"/>
                <a:gd name="T47" fmla="*/ 1 h 451"/>
                <a:gd name="T48" fmla="*/ 7 w 15"/>
                <a:gd name="T49" fmla="*/ 0 h 451"/>
                <a:gd name="T50" fmla="*/ 7 w 15"/>
                <a:gd name="T5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451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49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10" y="449"/>
                  </a:lnTo>
                  <a:lnTo>
                    <a:pt x="13" y="447"/>
                  </a:lnTo>
                  <a:lnTo>
                    <a:pt x="15" y="444"/>
                  </a:lnTo>
                  <a:lnTo>
                    <a:pt x="15" y="44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7124700" y="3543112"/>
              <a:ext cx="39291" cy="576943"/>
            </a:xfrm>
            <a:custGeom>
              <a:avLst/>
              <a:gdLst>
                <a:gd name="T0" fmla="*/ 8 w 19"/>
                <a:gd name="T1" fmla="*/ 279 h 279"/>
                <a:gd name="T2" fmla="*/ 12 w 19"/>
                <a:gd name="T3" fmla="*/ 279 h 279"/>
                <a:gd name="T4" fmla="*/ 12 w 19"/>
                <a:gd name="T5" fmla="*/ 279 h 279"/>
                <a:gd name="T6" fmla="*/ 13 w 19"/>
                <a:gd name="T7" fmla="*/ 279 h 279"/>
                <a:gd name="T8" fmla="*/ 15 w 19"/>
                <a:gd name="T9" fmla="*/ 278 h 279"/>
                <a:gd name="T10" fmla="*/ 17 w 19"/>
                <a:gd name="T11" fmla="*/ 276 h 279"/>
                <a:gd name="T12" fmla="*/ 19 w 19"/>
                <a:gd name="T13" fmla="*/ 273 h 279"/>
                <a:gd name="T14" fmla="*/ 19 w 19"/>
                <a:gd name="T15" fmla="*/ 7 h 279"/>
                <a:gd name="T16" fmla="*/ 19 w 19"/>
                <a:gd name="T17" fmla="*/ 7 h 279"/>
                <a:gd name="T18" fmla="*/ 17 w 19"/>
                <a:gd name="T19" fmla="*/ 4 h 279"/>
                <a:gd name="T20" fmla="*/ 15 w 19"/>
                <a:gd name="T21" fmla="*/ 2 h 279"/>
                <a:gd name="T22" fmla="*/ 13 w 19"/>
                <a:gd name="T23" fmla="*/ 0 h 279"/>
                <a:gd name="T24" fmla="*/ 12 w 19"/>
                <a:gd name="T25" fmla="*/ 0 h 279"/>
                <a:gd name="T26" fmla="*/ 8 w 19"/>
                <a:gd name="T27" fmla="*/ 0 h 279"/>
                <a:gd name="T28" fmla="*/ 8 w 19"/>
                <a:gd name="T29" fmla="*/ 0 h 279"/>
                <a:gd name="T30" fmla="*/ 5 w 19"/>
                <a:gd name="T31" fmla="*/ 0 h 279"/>
                <a:gd name="T32" fmla="*/ 2 w 19"/>
                <a:gd name="T33" fmla="*/ 2 h 279"/>
                <a:gd name="T34" fmla="*/ 0 w 19"/>
                <a:gd name="T35" fmla="*/ 5 h 279"/>
                <a:gd name="T36" fmla="*/ 0 w 19"/>
                <a:gd name="T37" fmla="*/ 9 h 279"/>
                <a:gd name="T38" fmla="*/ 0 w 19"/>
                <a:gd name="T39" fmla="*/ 271 h 279"/>
                <a:gd name="T40" fmla="*/ 0 w 19"/>
                <a:gd name="T41" fmla="*/ 271 h 279"/>
                <a:gd name="T42" fmla="*/ 0 w 19"/>
                <a:gd name="T43" fmla="*/ 274 h 279"/>
                <a:gd name="T44" fmla="*/ 2 w 19"/>
                <a:gd name="T45" fmla="*/ 278 h 279"/>
                <a:gd name="T46" fmla="*/ 5 w 19"/>
                <a:gd name="T47" fmla="*/ 279 h 279"/>
                <a:gd name="T48" fmla="*/ 8 w 19"/>
                <a:gd name="T49" fmla="*/ 279 h 279"/>
                <a:gd name="T50" fmla="*/ 8 w 19"/>
                <a:gd name="T51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9">
                  <a:moveTo>
                    <a:pt x="8" y="279"/>
                  </a:moveTo>
                  <a:lnTo>
                    <a:pt x="12" y="279"/>
                  </a:lnTo>
                  <a:lnTo>
                    <a:pt x="12" y="279"/>
                  </a:lnTo>
                  <a:lnTo>
                    <a:pt x="13" y="279"/>
                  </a:lnTo>
                  <a:lnTo>
                    <a:pt x="15" y="278"/>
                  </a:lnTo>
                  <a:lnTo>
                    <a:pt x="17" y="276"/>
                  </a:lnTo>
                  <a:lnTo>
                    <a:pt x="19" y="273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5" y="279"/>
                  </a:lnTo>
                  <a:lnTo>
                    <a:pt x="8" y="279"/>
                  </a:lnTo>
                  <a:lnTo>
                    <a:pt x="8" y="279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7385255" y="1375958"/>
              <a:ext cx="3513355" cy="7582972"/>
            </a:xfrm>
            <a:custGeom>
              <a:avLst/>
              <a:gdLst>
                <a:gd name="T0" fmla="*/ 1359 w 1699"/>
                <a:gd name="T1" fmla="*/ 0 h 3667"/>
                <a:gd name="T2" fmla="*/ 1351 w 1699"/>
                <a:gd name="T3" fmla="*/ 0 h 3667"/>
                <a:gd name="T4" fmla="*/ 1337 w 1699"/>
                <a:gd name="T5" fmla="*/ 5 h 3667"/>
                <a:gd name="T6" fmla="*/ 1327 w 1699"/>
                <a:gd name="T7" fmla="*/ 15 h 3667"/>
                <a:gd name="T8" fmla="*/ 1322 w 1699"/>
                <a:gd name="T9" fmla="*/ 29 h 3667"/>
                <a:gd name="T10" fmla="*/ 1322 w 1699"/>
                <a:gd name="T11" fmla="*/ 37 h 3667"/>
                <a:gd name="T12" fmla="*/ 1321 w 1699"/>
                <a:gd name="T13" fmla="*/ 47 h 3667"/>
                <a:gd name="T14" fmla="*/ 1314 w 1699"/>
                <a:gd name="T15" fmla="*/ 76 h 3667"/>
                <a:gd name="T16" fmla="*/ 1292 w 1699"/>
                <a:gd name="T17" fmla="*/ 108 h 3667"/>
                <a:gd name="T18" fmla="*/ 1260 w 1699"/>
                <a:gd name="T19" fmla="*/ 130 h 3667"/>
                <a:gd name="T20" fmla="*/ 1232 w 1699"/>
                <a:gd name="T21" fmla="*/ 136 h 3667"/>
                <a:gd name="T22" fmla="*/ 478 w 1699"/>
                <a:gd name="T23" fmla="*/ 136 h 3667"/>
                <a:gd name="T24" fmla="*/ 468 w 1699"/>
                <a:gd name="T25" fmla="*/ 136 h 3667"/>
                <a:gd name="T26" fmla="*/ 439 w 1699"/>
                <a:gd name="T27" fmla="*/ 130 h 3667"/>
                <a:gd name="T28" fmla="*/ 407 w 1699"/>
                <a:gd name="T29" fmla="*/ 108 h 3667"/>
                <a:gd name="T30" fmla="*/ 385 w 1699"/>
                <a:gd name="T31" fmla="*/ 76 h 3667"/>
                <a:gd name="T32" fmla="*/ 379 w 1699"/>
                <a:gd name="T33" fmla="*/ 47 h 3667"/>
                <a:gd name="T34" fmla="*/ 379 w 1699"/>
                <a:gd name="T35" fmla="*/ 37 h 3667"/>
                <a:gd name="T36" fmla="*/ 377 w 1699"/>
                <a:gd name="T37" fmla="*/ 29 h 3667"/>
                <a:gd name="T38" fmla="*/ 372 w 1699"/>
                <a:gd name="T39" fmla="*/ 15 h 3667"/>
                <a:gd name="T40" fmla="*/ 362 w 1699"/>
                <a:gd name="T41" fmla="*/ 5 h 3667"/>
                <a:gd name="T42" fmla="*/ 348 w 1699"/>
                <a:gd name="T43" fmla="*/ 0 h 3667"/>
                <a:gd name="T44" fmla="*/ 197 w 1699"/>
                <a:gd name="T45" fmla="*/ 0 h 3667"/>
                <a:gd name="T46" fmla="*/ 177 w 1699"/>
                <a:gd name="T47" fmla="*/ 0 h 3667"/>
                <a:gd name="T48" fmla="*/ 140 w 1699"/>
                <a:gd name="T49" fmla="*/ 9 h 3667"/>
                <a:gd name="T50" fmla="*/ 104 w 1699"/>
                <a:gd name="T51" fmla="*/ 24 h 3667"/>
                <a:gd name="T52" fmla="*/ 73 w 1699"/>
                <a:gd name="T53" fmla="*/ 44 h 3667"/>
                <a:gd name="T54" fmla="*/ 46 w 1699"/>
                <a:gd name="T55" fmla="*/ 71 h 3667"/>
                <a:gd name="T56" fmla="*/ 25 w 1699"/>
                <a:gd name="T57" fmla="*/ 103 h 3667"/>
                <a:gd name="T58" fmla="*/ 10 w 1699"/>
                <a:gd name="T59" fmla="*/ 138 h 3667"/>
                <a:gd name="T60" fmla="*/ 2 w 1699"/>
                <a:gd name="T61" fmla="*/ 177 h 3667"/>
                <a:gd name="T62" fmla="*/ 0 w 1699"/>
                <a:gd name="T63" fmla="*/ 3471 h 3667"/>
                <a:gd name="T64" fmla="*/ 2 w 1699"/>
                <a:gd name="T65" fmla="*/ 3491 h 3667"/>
                <a:gd name="T66" fmla="*/ 10 w 1699"/>
                <a:gd name="T67" fmla="*/ 3530 h 3667"/>
                <a:gd name="T68" fmla="*/ 25 w 1699"/>
                <a:gd name="T69" fmla="*/ 3565 h 3667"/>
                <a:gd name="T70" fmla="*/ 46 w 1699"/>
                <a:gd name="T71" fmla="*/ 3595 h 3667"/>
                <a:gd name="T72" fmla="*/ 73 w 1699"/>
                <a:gd name="T73" fmla="*/ 3622 h 3667"/>
                <a:gd name="T74" fmla="*/ 104 w 1699"/>
                <a:gd name="T75" fmla="*/ 3644 h 3667"/>
                <a:gd name="T76" fmla="*/ 140 w 1699"/>
                <a:gd name="T77" fmla="*/ 3659 h 3667"/>
                <a:gd name="T78" fmla="*/ 177 w 1699"/>
                <a:gd name="T79" fmla="*/ 3666 h 3667"/>
                <a:gd name="T80" fmla="*/ 1502 w 1699"/>
                <a:gd name="T81" fmla="*/ 3667 h 3667"/>
                <a:gd name="T82" fmla="*/ 1523 w 1699"/>
                <a:gd name="T83" fmla="*/ 3666 h 3667"/>
                <a:gd name="T84" fmla="*/ 1561 w 1699"/>
                <a:gd name="T85" fmla="*/ 3659 h 3667"/>
                <a:gd name="T86" fmla="*/ 1597 w 1699"/>
                <a:gd name="T87" fmla="*/ 3644 h 3667"/>
                <a:gd name="T88" fmla="*/ 1627 w 1699"/>
                <a:gd name="T89" fmla="*/ 3622 h 3667"/>
                <a:gd name="T90" fmla="*/ 1654 w 1699"/>
                <a:gd name="T91" fmla="*/ 3595 h 3667"/>
                <a:gd name="T92" fmla="*/ 1676 w 1699"/>
                <a:gd name="T93" fmla="*/ 3565 h 3667"/>
                <a:gd name="T94" fmla="*/ 1691 w 1699"/>
                <a:gd name="T95" fmla="*/ 3530 h 3667"/>
                <a:gd name="T96" fmla="*/ 1697 w 1699"/>
                <a:gd name="T97" fmla="*/ 3491 h 3667"/>
                <a:gd name="T98" fmla="*/ 1699 w 1699"/>
                <a:gd name="T99" fmla="*/ 197 h 3667"/>
                <a:gd name="T100" fmla="*/ 1697 w 1699"/>
                <a:gd name="T101" fmla="*/ 177 h 3667"/>
                <a:gd name="T102" fmla="*/ 1691 w 1699"/>
                <a:gd name="T103" fmla="*/ 138 h 3667"/>
                <a:gd name="T104" fmla="*/ 1676 w 1699"/>
                <a:gd name="T105" fmla="*/ 103 h 3667"/>
                <a:gd name="T106" fmla="*/ 1654 w 1699"/>
                <a:gd name="T107" fmla="*/ 71 h 3667"/>
                <a:gd name="T108" fmla="*/ 1627 w 1699"/>
                <a:gd name="T109" fmla="*/ 44 h 3667"/>
                <a:gd name="T110" fmla="*/ 1597 w 1699"/>
                <a:gd name="T111" fmla="*/ 24 h 3667"/>
                <a:gd name="T112" fmla="*/ 1561 w 1699"/>
                <a:gd name="T113" fmla="*/ 9 h 3667"/>
                <a:gd name="T114" fmla="*/ 1523 w 1699"/>
                <a:gd name="T115" fmla="*/ 0 h 3667"/>
                <a:gd name="T116" fmla="*/ 1502 w 1699"/>
                <a:gd name="T117" fmla="*/ 0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9" h="3667">
                  <a:moveTo>
                    <a:pt x="1502" y="0"/>
                  </a:moveTo>
                  <a:lnTo>
                    <a:pt x="1359" y="0"/>
                  </a:lnTo>
                  <a:lnTo>
                    <a:pt x="1359" y="0"/>
                  </a:lnTo>
                  <a:lnTo>
                    <a:pt x="1351" y="0"/>
                  </a:lnTo>
                  <a:lnTo>
                    <a:pt x="1344" y="2"/>
                  </a:lnTo>
                  <a:lnTo>
                    <a:pt x="1337" y="5"/>
                  </a:lnTo>
                  <a:lnTo>
                    <a:pt x="1332" y="10"/>
                  </a:lnTo>
                  <a:lnTo>
                    <a:pt x="1327" y="15"/>
                  </a:lnTo>
                  <a:lnTo>
                    <a:pt x="1324" y="22"/>
                  </a:lnTo>
                  <a:lnTo>
                    <a:pt x="1322" y="29"/>
                  </a:lnTo>
                  <a:lnTo>
                    <a:pt x="1322" y="37"/>
                  </a:lnTo>
                  <a:lnTo>
                    <a:pt x="1322" y="37"/>
                  </a:lnTo>
                  <a:lnTo>
                    <a:pt x="1322" y="37"/>
                  </a:lnTo>
                  <a:lnTo>
                    <a:pt x="1321" y="47"/>
                  </a:lnTo>
                  <a:lnTo>
                    <a:pt x="1321" y="57"/>
                  </a:lnTo>
                  <a:lnTo>
                    <a:pt x="1314" y="76"/>
                  </a:lnTo>
                  <a:lnTo>
                    <a:pt x="1306" y="93"/>
                  </a:lnTo>
                  <a:lnTo>
                    <a:pt x="1292" y="108"/>
                  </a:lnTo>
                  <a:lnTo>
                    <a:pt x="1277" y="120"/>
                  </a:lnTo>
                  <a:lnTo>
                    <a:pt x="1260" y="130"/>
                  </a:lnTo>
                  <a:lnTo>
                    <a:pt x="1242" y="135"/>
                  </a:lnTo>
                  <a:lnTo>
                    <a:pt x="1232" y="136"/>
                  </a:lnTo>
                  <a:lnTo>
                    <a:pt x="1221" y="136"/>
                  </a:lnTo>
                  <a:lnTo>
                    <a:pt x="478" y="136"/>
                  </a:lnTo>
                  <a:lnTo>
                    <a:pt x="478" y="136"/>
                  </a:lnTo>
                  <a:lnTo>
                    <a:pt x="468" y="136"/>
                  </a:lnTo>
                  <a:lnTo>
                    <a:pt x="458" y="135"/>
                  </a:lnTo>
                  <a:lnTo>
                    <a:pt x="439" y="130"/>
                  </a:lnTo>
                  <a:lnTo>
                    <a:pt x="422" y="120"/>
                  </a:lnTo>
                  <a:lnTo>
                    <a:pt x="407" y="108"/>
                  </a:lnTo>
                  <a:lnTo>
                    <a:pt x="395" y="93"/>
                  </a:lnTo>
                  <a:lnTo>
                    <a:pt x="385" y="76"/>
                  </a:lnTo>
                  <a:lnTo>
                    <a:pt x="380" y="57"/>
                  </a:lnTo>
                  <a:lnTo>
                    <a:pt x="379" y="47"/>
                  </a:lnTo>
                  <a:lnTo>
                    <a:pt x="379" y="37"/>
                  </a:lnTo>
                  <a:lnTo>
                    <a:pt x="379" y="37"/>
                  </a:lnTo>
                  <a:lnTo>
                    <a:pt x="379" y="37"/>
                  </a:lnTo>
                  <a:lnTo>
                    <a:pt x="377" y="29"/>
                  </a:lnTo>
                  <a:lnTo>
                    <a:pt x="375" y="22"/>
                  </a:lnTo>
                  <a:lnTo>
                    <a:pt x="372" y="15"/>
                  </a:lnTo>
                  <a:lnTo>
                    <a:pt x="367" y="10"/>
                  </a:lnTo>
                  <a:lnTo>
                    <a:pt x="362" y="5"/>
                  </a:lnTo>
                  <a:lnTo>
                    <a:pt x="355" y="2"/>
                  </a:lnTo>
                  <a:lnTo>
                    <a:pt x="348" y="0"/>
                  </a:lnTo>
                  <a:lnTo>
                    <a:pt x="342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77" y="0"/>
                  </a:lnTo>
                  <a:lnTo>
                    <a:pt x="158" y="4"/>
                  </a:lnTo>
                  <a:lnTo>
                    <a:pt x="140" y="9"/>
                  </a:lnTo>
                  <a:lnTo>
                    <a:pt x="121" y="15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3" y="44"/>
                  </a:lnTo>
                  <a:lnTo>
                    <a:pt x="59" y="57"/>
                  </a:lnTo>
                  <a:lnTo>
                    <a:pt x="46" y="71"/>
                  </a:lnTo>
                  <a:lnTo>
                    <a:pt x="34" y="86"/>
                  </a:lnTo>
                  <a:lnTo>
                    <a:pt x="25" y="103"/>
                  </a:lnTo>
                  <a:lnTo>
                    <a:pt x="17" y="120"/>
                  </a:lnTo>
                  <a:lnTo>
                    <a:pt x="10" y="138"/>
                  </a:lnTo>
                  <a:lnTo>
                    <a:pt x="5" y="157"/>
                  </a:lnTo>
                  <a:lnTo>
                    <a:pt x="2" y="177"/>
                  </a:lnTo>
                  <a:lnTo>
                    <a:pt x="0" y="197"/>
                  </a:lnTo>
                  <a:lnTo>
                    <a:pt x="0" y="3471"/>
                  </a:lnTo>
                  <a:lnTo>
                    <a:pt x="0" y="3471"/>
                  </a:lnTo>
                  <a:lnTo>
                    <a:pt x="2" y="3491"/>
                  </a:lnTo>
                  <a:lnTo>
                    <a:pt x="5" y="3511"/>
                  </a:lnTo>
                  <a:lnTo>
                    <a:pt x="10" y="3530"/>
                  </a:lnTo>
                  <a:lnTo>
                    <a:pt x="17" y="3548"/>
                  </a:lnTo>
                  <a:lnTo>
                    <a:pt x="25" y="3565"/>
                  </a:lnTo>
                  <a:lnTo>
                    <a:pt x="34" y="3580"/>
                  </a:lnTo>
                  <a:lnTo>
                    <a:pt x="46" y="3595"/>
                  </a:lnTo>
                  <a:lnTo>
                    <a:pt x="59" y="3610"/>
                  </a:lnTo>
                  <a:lnTo>
                    <a:pt x="73" y="3622"/>
                  </a:lnTo>
                  <a:lnTo>
                    <a:pt x="88" y="3634"/>
                  </a:lnTo>
                  <a:lnTo>
                    <a:pt x="104" y="3644"/>
                  </a:lnTo>
                  <a:lnTo>
                    <a:pt x="121" y="3652"/>
                  </a:lnTo>
                  <a:lnTo>
                    <a:pt x="140" y="3659"/>
                  </a:lnTo>
                  <a:lnTo>
                    <a:pt x="158" y="3664"/>
                  </a:lnTo>
                  <a:lnTo>
                    <a:pt x="177" y="3666"/>
                  </a:lnTo>
                  <a:lnTo>
                    <a:pt x="197" y="3667"/>
                  </a:lnTo>
                  <a:lnTo>
                    <a:pt x="1502" y="3667"/>
                  </a:lnTo>
                  <a:lnTo>
                    <a:pt x="1502" y="3667"/>
                  </a:lnTo>
                  <a:lnTo>
                    <a:pt x="1523" y="3666"/>
                  </a:lnTo>
                  <a:lnTo>
                    <a:pt x="1541" y="3664"/>
                  </a:lnTo>
                  <a:lnTo>
                    <a:pt x="1561" y="3659"/>
                  </a:lnTo>
                  <a:lnTo>
                    <a:pt x="1578" y="3652"/>
                  </a:lnTo>
                  <a:lnTo>
                    <a:pt x="1597" y="3644"/>
                  </a:lnTo>
                  <a:lnTo>
                    <a:pt x="1612" y="3634"/>
                  </a:lnTo>
                  <a:lnTo>
                    <a:pt x="1627" y="3622"/>
                  </a:lnTo>
                  <a:lnTo>
                    <a:pt x="1642" y="3610"/>
                  </a:lnTo>
                  <a:lnTo>
                    <a:pt x="1654" y="3595"/>
                  </a:lnTo>
                  <a:lnTo>
                    <a:pt x="1666" y="3580"/>
                  </a:lnTo>
                  <a:lnTo>
                    <a:pt x="1676" y="3565"/>
                  </a:lnTo>
                  <a:lnTo>
                    <a:pt x="1684" y="3548"/>
                  </a:lnTo>
                  <a:lnTo>
                    <a:pt x="1691" y="3530"/>
                  </a:lnTo>
                  <a:lnTo>
                    <a:pt x="1694" y="3511"/>
                  </a:lnTo>
                  <a:lnTo>
                    <a:pt x="1697" y="3491"/>
                  </a:lnTo>
                  <a:lnTo>
                    <a:pt x="1699" y="3471"/>
                  </a:lnTo>
                  <a:lnTo>
                    <a:pt x="1699" y="197"/>
                  </a:lnTo>
                  <a:lnTo>
                    <a:pt x="1699" y="197"/>
                  </a:lnTo>
                  <a:lnTo>
                    <a:pt x="1697" y="177"/>
                  </a:lnTo>
                  <a:lnTo>
                    <a:pt x="1694" y="157"/>
                  </a:lnTo>
                  <a:lnTo>
                    <a:pt x="1691" y="138"/>
                  </a:lnTo>
                  <a:lnTo>
                    <a:pt x="1684" y="120"/>
                  </a:lnTo>
                  <a:lnTo>
                    <a:pt x="1676" y="103"/>
                  </a:lnTo>
                  <a:lnTo>
                    <a:pt x="1666" y="86"/>
                  </a:lnTo>
                  <a:lnTo>
                    <a:pt x="1654" y="71"/>
                  </a:lnTo>
                  <a:lnTo>
                    <a:pt x="1642" y="57"/>
                  </a:lnTo>
                  <a:lnTo>
                    <a:pt x="1627" y="44"/>
                  </a:lnTo>
                  <a:lnTo>
                    <a:pt x="1612" y="34"/>
                  </a:lnTo>
                  <a:lnTo>
                    <a:pt x="1597" y="24"/>
                  </a:lnTo>
                  <a:lnTo>
                    <a:pt x="1578" y="15"/>
                  </a:lnTo>
                  <a:lnTo>
                    <a:pt x="1561" y="9"/>
                  </a:lnTo>
                  <a:lnTo>
                    <a:pt x="1541" y="4"/>
                  </a:lnTo>
                  <a:lnTo>
                    <a:pt x="1523" y="0"/>
                  </a:lnTo>
                  <a:lnTo>
                    <a:pt x="1502" y="0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315875" y="4930304"/>
            <a:ext cx="4042324" cy="117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orci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lectus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ornare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viverra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risus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Donec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neque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05098" y="4487592"/>
            <a:ext cx="398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The Best Fertilizer Is A Gardener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0" y="6000684"/>
            <a:ext cx="1574486" cy="0"/>
          </a:xfrm>
          <a:prstGeom prst="line">
            <a:avLst/>
          </a:prstGeom>
          <a:ln>
            <a:solidFill>
              <a:srgbClr val="3069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406730" y="1647748"/>
            <a:ext cx="3201879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406622" y="1428748"/>
            <a:ext cx="3158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49761" y="861730"/>
            <a:ext cx="31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AAB61"/>
                </a:solidFill>
                <a:latin typeface="Libre Baskerville" panose="02000000000000000000" pitchFamily="2" charset="0"/>
              </a:rPr>
              <a:t>35%</a:t>
            </a:r>
            <a:endParaRPr lang="en-ID" sz="2400" b="1" dirty="0">
              <a:solidFill>
                <a:srgbClr val="5AAB6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06730" y="3158738"/>
            <a:ext cx="3201879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06622" y="2939738"/>
            <a:ext cx="3158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49761" y="2372720"/>
            <a:ext cx="31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AAB61"/>
                </a:solidFill>
                <a:latin typeface="Libre Baskerville" panose="02000000000000000000" pitchFamily="2" charset="0"/>
              </a:rPr>
              <a:t>+45</a:t>
            </a:r>
            <a:endParaRPr lang="en-ID" sz="2400" b="1" dirty="0">
              <a:solidFill>
                <a:srgbClr val="5AAB6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1178B459-308D-48C5-90E3-BED7BCDF3A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7" r="1760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8806" y="2586972"/>
            <a:ext cx="6085114" cy="3512557"/>
            <a:chOff x="2738438" y="30163"/>
            <a:chExt cx="11828463" cy="6827838"/>
          </a:xfrm>
        </p:grpSpPr>
        <p:sp>
          <p:nvSpPr>
            <p:cNvPr id="7" name="Freeform 11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2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13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912640" y="1835788"/>
            <a:ext cx="4329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2639" y="3617275"/>
            <a:ext cx="4469576" cy="144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accumsan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commodpulvinar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tristique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12639" y="995564"/>
            <a:ext cx="453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912639" y="5404198"/>
            <a:ext cx="2246050" cy="656947"/>
          </a:xfrm>
          <a:prstGeom prst="roundRect">
            <a:avLst>
              <a:gd name="adj" fmla="val 50000"/>
            </a:avLst>
          </a:prstGeom>
          <a:solidFill>
            <a:srgbClr val="30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/>
          <p:cNvSpPr txBox="1"/>
          <p:nvPr/>
        </p:nvSpPr>
        <p:spPr>
          <a:xfrm>
            <a:off x="7246292" y="5563394"/>
            <a:ext cx="157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Start Now!</a:t>
            </a:r>
            <a:endParaRPr lang="en-ID" sz="16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365" y="2856230"/>
            <a:ext cx="4281254" cy="2853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3901"/>
            <a:ext cx="5015884" cy="49616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5015884" cy="3195961"/>
          </a:xfrm>
          <a:prstGeom prst="rect">
            <a:avLst/>
          </a:prstGeom>
          <a:solidFill>
            <a:srgbClr val="42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562252" y="1597982"/>
            <a:ext cx="3201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Grow Where Your Planted.</a:t>
            </a:r>
            <a:endParaRPr lang="en-ID" sz="3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2253" y="754786"/>
            <a:ext cx="3716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chemeClr val="bg1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12854" y="2553208"/>
            <a:ext cx="3994952" cy="3665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accumsan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commodo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elementum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sapien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eu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purus</a:t>
            </a:r>
            <a:r>
              <a:rPr lang="en-US" sz="1200" dirty="0">
                <a:latin typeface="Crimson Text" panose="02000503000000000000" pitchFamily="2" charset="0"/>
              </a:rPr>
              <a:t>. Integer dictum.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rimson Tex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Crimson Text" panose="02000503000000000000" pitchFamily="2" charset="0"/>
              </a:rPr>
              <a:t>Phasellus</a:t>
            </a:r>
            <a:r>
              <a:rPr lang="en-US" sz="1200" dirty="0">
                <a:latin typeface="Crimson Text" panose="02000503000000000000" pitchFamily="2" charset="0"/>
              </a:rPr>
              <a:t> ac </a:t>
            </a:r>
            <a:r>
              <a:rPr lang="en-US" sz="1200" dirty="0" err="1">
                <a:latin typeface="Crimson Text" panose="02000503000000000000" pitchFamily="2" charset="0"/>
              </a:rPr>
              <a:t>ullamcorper</a:t>
            </a:r>
            <a:r>
              <a:rPr lang="en-US" sz="1200" dirty="0">
                <a:latin typeface="Crimson Text" panose="02000503000000000000" pitchFamily="2" charset="0"/>
              </a:rPr>
              <a:t> sem. Sed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venenatis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. Sed </a:t>
            </a:r>
            <a:r>
              <a:rPr lang="en-US" sz="1200" dirty="0" err="1">
                <a:latin typeface="Crimson Text" panose="02000503000000000000" pitchFamily="2" charset="0"/>
              </a:rPr>
              <a:t>eu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urna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ultrices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tristique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urna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posue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 re, maximus </a:t>
            </a:r>
            <a:r>
              <a:rPr lang="en-US" sz="1200" dirty="0" err="1">
                <a:latin typeface="Crimson Text" panose="02000503000000000000" pitchFamily="2" charset="0"/>
              </a:rPr>
              <a:t>erat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Proin</a:t>
            </a:r>
            <a:r>
              <a:rPr lang="en-US" sz="1200" dirty="0">
                <a:latin typeface="Crimson Text" panose="02000503000000000000" pitchFamily="2" charset="0"/>
              </a:rPr>
              <a:t> cursus </a:t>
            </a:r>
            <a:r>
              <a:rPr lang="en-US" sz="1200" dirty="0" err="1">
                <a:latin typeface="Crimson Text" panose="02000503000000000000" pitchFamily="2" charset="0"/>
              </a:rPr>
              <a:t>euismod</a:t>
            </a:r>
            <a:r>
              <a:rPr lang="en-US" sz="1200" dirty="0">
                <a:latin typeface="Crimson Text" panose="02000503000000000000" pitchFamily="2" charset="0"/>
              </a:rPr>
              <a:t> ligula, </a:t>
            </a:r>
            <a:r>
              <a:rPr lang="en-US" sz="1200" dirty="0" err="1">
                <a:latin typeface="Crimson Text" panose="02000503000000000000" pitchFamily="2" charset="0"/>
              </a:rPr>
              <a:t>nec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porttitor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tortor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dapibus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ut.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Mauris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euismod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turpis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rutrum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tempus.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12854" y="1540736"/>
            <a:ext cx="379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55385" y="0"/>
            <a:ext cx="5936615" cy="688213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0" y="6136981"/>
            <a:ext cx="6251304" cy="721018"/>
          </a:xfrm>
          <a:prstGeom prst="rect">
            <a:avLst/>
          </a:prstGeom>
          <a:solidFill>
            <a:srgbClr val="30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" name="Group 5"/>
          <p:cNvGrpSpPr/>
          <p:nvPr/>
        </p:nvGrpSpPr>
        <p:grpSpPr>
          <a:xfrm>
            <a:off x="656805" y="3018409"/>
            <a:ext cx="5599152" cy="3232042"/>
            <a:chOff x="2738438" y="30163"/>
            <a:chExt cx="11828463" cy="6827838"/>
          </a:xfrm>
        </p:grpSpPr>
        <p:sp>
          <p:nvSpPr>
            <p:cNvPr id="7" name="Freeform 11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2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13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07159" y="1439160"/>
            <a:ext cx="4455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9303" y="878296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51304" y="1186072"/>
            <a:ext cx="5940696" cy="5679113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/>
          <p:cNvSpPr txBox="1"/>
          <p:nvPr/>
        </p:nvSpPr>
        <p:spPr>
          <a:xfrm>
            <a:off x="7066216" y="2546494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66216" y="2226902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66216" y="4005242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6216" y="3685650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6216" y="5629693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66216" y="5310101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1C774C67-8888-4931-ABAE-5CCE8EC968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 b="29143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5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1316854" y="2119303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8998" y="1300871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rgbClr val="62BD69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6854" y="4257587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6854" y="3937995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6854" y="5577212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6854" y="5257620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9716" y="4269402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9716" y="3949810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99716" y="5589027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.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99716" y="5269435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6854" y="2119303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6854" y="4217830"/>
            <a:ext cx="4844249" cy="1726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accumsan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commodo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elementum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sapien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eu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purus</a:t>
            </a:r>
            <a:r>
              <a:rPr lang="en-US" sz="1200" dirty="0">
                <a:latin typeface="Crimson Text" panose="02000503000000000000" pitchFamily="2" charset="0"/>
              </a:rPr>
              <a:t>. Integer dictum </a:t>
            </a:r>
            <a:r>
              <a:rPr lang="en-US" sz="1200" dirty="0" err="1">
                <a:latin typeface="Crimson Text" panose="02000503000000000000" pitchFamily="2" charset="0"/>
              </a:rPr>
              <a:t>justo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sapien</a:t>
            </a:r>
            <a:r>
              <a:rPr lang="en-US" sz="1200" dirty="0">
                <a:latin typeface="Crimson Text" panose="02000503000000000000" pitchFamily="2" charset="0"/>
              </a:rPr>
              <a:t> pulvinar </a:t>
            </a:r>
            <a:r>
              <a:rPr lang="en-US" sz="1200" dirty="0" err="1">
                <a:latin typeface="Crimson Text" panose="02000503000000000000" pitchFamily="2" charset="0"/>
              </a:rPr>
              <a:t>tristique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8998" y="1300871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854" y="3661480"/>
            <a:ext cx="477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8005" y="2440920"/>
            <a:ext cx="4201795" cy="2363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t="20619" r="20461"/>
          <a:stretch/>
        </p:blipFill>
        <p:spPr>
          <a:xfrm rot="16200000">
            <a:off x="-381002" y="380999"/>
            <a:ext cx="6858002" cy="6095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5999" y="1300871"/>
            <a:ext cx="5134253" cy="555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6907569" y="2526573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07569" y="2206981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7569" y="3985321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569" y="3665729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569" y="5609772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7569" y="5290180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6854" y="5222016"/>
            <a:ext cx="3817397" cy="89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,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300870"/>
            <a:ext cx="6095999" cy="3404295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/>
          <p:cNvSpPr txBox="1"/>
          <p:nvPr/>
        </p:nvSpPr>
        <p:spPr>
          <a:xfrm>
            <a:off x="1378998" y="1784706"/>
            <a:ext cx="4921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rgbClr val="62BD69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16854" y="2603138"/>
            <a:ext cx="4098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479" y="618466"/>
            <a:ext cx="3453049" cy="2302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66442" y="5087641"/>
            <a:ext cx="1996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49375" y="1881478"/>
            <a:ext cx="415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Plant A Little Love, Watch A Miracle Grow.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9375" y="4513036"/>
            <a:ext cx="4480763" cy="1726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Etiam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lacus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mattis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ut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sem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accumsan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nulla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commodo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elementum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sapien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eu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egestas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purus</a:t>
            </a:r>
            <a:r>
              <a:rPr lang="en-US" sz="1200" dirty="0">
                <a:latin typeface="Crimson Text" panose="02000503000000000000" pitchFamily="2" charset="0"/>
              </a:rPr>
              <a:t>. Integer dictum.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9375" y="1041254"/>
            <a:ext cx="442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9375" y="3983585"/>
            <a:ext cx="477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0003" y="3167526"/>
            <a:ext cx="3303363" cy="3303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9930" y="0"/>
            <a:ext cx="527812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10214" y="0"/>
            <a:ext cx="4279037" cy="5228036"/>
          </a:xfrm>
          <a:prstGeom prst="rect">
            <a:avLst/>
          </a:prstGeom>
          <a:solidFill>
            <a:srgbClr val="42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1272467" y="1816363"/>
            <a:ext cx="26692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Grow Where Your Planted.</a:t>
            </a:r>
            <a:endParaRPr lang="en-ID" sz="3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44791" y="2464429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2467" y="973167"/>
            <a:ext cx="3716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spc="300" dirty="0">
                <a:solidFill>
                  <a:srgbClr val="62BD69"/>
                </a:solidFill>
                <a:latin typeface="Libre Baskerville" panose="02000000000000000000" pitchFamily="2" charset="0"/>
              </a:rPr>
              <a:t>K a k t u 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44791" y="2144837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Good Seeds for your Needs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44791" y="3923177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791" y="3603585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4791" y="5547628"/>
            <a:ext cx="4018625" cy="61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.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4791" y="5228036"/>
            <a:ext cx="396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Watering Everyday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2467" y="4230344"/>
            <a:ext cx="2109925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Crimson Text" panose="02000503000000000000" pitchFamily="2" charset="0"/>
              </a:rPr>
              <a:t>amet</a:t>
            </a:r>
            <a:endParaRPr lang="en-ID" sz="1200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7"/>
          <a:stretch/>
        </p:blipFill>
        <p:spPr>
          <a:xfrm rot="10800000">
            <a:off x="-2" y="4876496"/>
            <a:ext cx="12191999" cy="1981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971" y="1770999"/>
            <a:ext cx="5223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ibre Baskerville" panose="02000000000000000000" pitchFamily="2" charset="0"/>
              </a:rPr>
              <a:t>Grow It Yourself, Plan A Farm Garden Now.</a:t>
            </a:r>
            <a:endParaRPr lang="en-ID" sz="3200" b="1" dirty="0">
              <a:latin typeface="Libre Baskerville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92031" y="1630450"/>
            <a:ext cx="4267200" cy="117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rimson Text" panose="02000503000000000000" pitchFamily="2" charset="0"/>
              </a:rPr>
              <a:t>Lorem ipsum dolor sit </a:t>
            </a:r>
            <a:r>
              <a:rPr lang="en-US" sz="1200" dirty="0" err="1">
                <a:latin typeface="Crimson Text" panose="02000503000000000000" pitchFamily="2" charset="0"/>
              </a:rPr>
              <a:t>amet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consectetur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adipiscing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elit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scelerisque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malesuada</a:t>
            </a:r>
            <a:r>
              <a:rPr lang="en-US" sz="1200" dirty="0">
                <a:latin typeface="Crimson Text" panose="02000503000000000000" pitchFamily="2" charset="0"/>
              </a:rPr>
              <a:t> libero a </a:t>
            </a:r>
            <a:r>
              <a:rPr lang="en-US" sz="1200" dirty="0" err="1">
                <a:latin typeface="Crimson Text" panose="02000503000000000000" pitchFamily="2" charset="0"/>
              </a:rPr>
              <a:t>pellentesque</a:t>
            </a:r>
            <a:r>
              <a:rPr lang="en-US" sz="1200" dirty="0">
                <a:latin typeface="Crimson Text" panose="02000503000000000000" pitchFamily="2" charset="0"/>
              </a:rPr>
              <a:t>. Morbi </a:t>
            </a:r>
            <a:r>
              <a:rPr lang="en-US" sz="1200" dirty="0" err="1">
                <a:latin typeface="Crimson Text" panose="02000503000000000000" pitchFamily="2" charset="0"/>
              </a:rPr>
              <a:t>orci</a:t>
            </a:r>
            <a:r>
              <a:rPr lang="en-US" sz="1200" dirty="0">
                <a:latin typeface="Crimson Text" panose="02000503000000000000" pitchFamily="2" charset="0"/>
              </a:rPr>
              <a:t> dui, fermentum </a:t>
            </a:r>
            <a:r>
              <a:rPr lang="en-US" sz="1200" dirty="0" err="1">
                <a:latin typeface="Crimson Text" panose="02000503000000000000" pitchFamily="2" charset="0"/>
              </a:rPr>
              <a:t>eget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lectus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ornare</a:t>
            </a:r>
            <a:r>
              <a:rPr lang="en-US" sz="1200" dirty="0">
                <a:latin typeface="Crimson Text" panose="02000503000000000000" pitchFamily="2" charset="0"/>
              </a:rPr>
              <a:t>, </a:t>
            </a:r>
            <a:r>
              <a:rPr lang="en-US" sz="1200" dirty="0" err="1">
                <a:latin typeface="Crimson Text" panose="02000503000000000000" pitchFamily="2" charset="0"/>
              </a:rPr>
              <a:t>viverra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dignissim</a:t>
            </a:r>
            <a:r>
              <a:rPr lang="en-US" sz="1200" dirty="0">
                <a:latin typeface="Crimson Text" panose="02000503000000000000" pitchFamily="2" charset="0"/>
              </a:rPr>
              <a:t> </a:t>
            </a:r>
            <a:r>
              <a:rPr lang="en-US" sz="1200" dirty="0" err="1">
                <a:latin typeface="Crimson Text" panose="02000503000000000000" pitchFamily="2" charset="0"/>
              </a:rPr>
              <a:t>risus</a:t>
            </a:r>
            <a:r>
              <a:rPr lang="en-US" sz="1200" dirty="0">
                <a:latin typeface="Crimson Text" panose="02000503000000000000" pitchFamily="2" charset="0"/>
              </a:rPr>
              <a:t>. </a:t>
            </a:r>
            <a:r>
              <a:rPr lang="en-US" sz="1200" dirty="0" err="1">
                <a:latin typeface="Crimson Text" panose="02000503000000000000" pitchFamily="2" charset="0"/>
              </a:rPr>
              <a:t>Donec</a:t>
            </a:r>
            <a:r>
              <a:rPr lang="en-US" sz="1200" dirty="0">
                <a:latin typeface="Crimson Text" panose="02000503000000000000" pitchFamily="2" charset="0"/>
              </a:rPr>
              <a:t> lacinia </a:t>
            </a:r>
            <a:r>
              <a:rPr lang="en-US" sz="1200" dirty="0" err="1">
                <a:latin typeface="Crimson Text" panose="02000503000000000000" pitchFamily="2" charset="0"/>
              </a:rPr>
              <a:t>neque</a:t>
            </a:r>
            <a:r>
              <a:rPr lang="en-US" sz="1200" dirty="0">
                <a:latin typeface="Crimson Text" panose="02000503000000000000" pitchFamily="2" charset="0"/>
              </a:rPr>
              <a:t> non </a:t>
            </a:r>
            <a:r>
              <a:rPr lang="en-US" sz="1200" dirty="0" err="1">
                <a:latin typeface="Crimson Text" panose="02000503000000000000" pitchFamily="2" charset="0"/>
              </a:rPr>
              <a:t>velit</a:t>
            </a:r>
            <a:r>
              <a:rPr lang="en-US" sz="1200" dirty="0">
                <a:latin typeface="Crimson Text" panose="02000503000000000000" pitchFamily="2" charset="0"/>
              </a:rPr>
              <a:t> dictum </a:t>
            </a:r>
            <a:r>
              <a:rPr lang="en-US" sz="1200" dirty="0" err="1">
                <a:latin typeface="Crimson Text" panose="02000503000000000000" pitchFamily="2" charset="0"/>
              </a:rPr>
              <a:t>tincidunt</a:t>
            </a:r>
            <a:endParaRPr lang="en-ID" sz="1200" dirty="0">
              <a:latin typeface="Crimson Text" panose="02000503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2031" y="1227988"/>
            <a:ext cx="477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C3823"/>
                </a:solidFill>
                <a:latin typeface="Libre Baskerville" panose="02000000000000000000" pitchFamily="2" charset="0"/>
              </a:rPr>
              <a:t>The Best Fertilizer Is A Gardener’s Shadow.</a:t>
            </a:r>
            <a:endParaRPr lang="en-ID" sz="1400" b="1" dirty="0">
              <a:solidFill>
                <a:srgbClr val="0C3823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367280" y="-2367280"/>
            <a:ext cx="7458710" cy="121926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0" y="0"/>
            <a:ext cx="12192000" cy="7458075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1444101" y="2752350"/>
            <a:ext cx="93037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ibre Baskerville" panose="02000000000000000000" pitchFamily="2" charset="0"/>
              </a:rPr>
              <a:t>Having a community garden is just one way to bring members of your area together for a common goal and activity</a:t>
            </a:r>
            <a:endParaRPr lang="en-ID" sz="4000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2292</Words>
  <Application>Microsoft Office PowerPoint</Application>
  <PresentationFormat>宽屏</PresentationFormat>
  <Paragraphs>229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Crimson Text</vt:lpstr>
      <vt:lpstr>Kozuka Gothic Pro M</vt:lpstr>
      <vt:lpstr>Libre Baskerville</vt:lpstr>
      <vt:lpstr>Arial</vt:lpstr>
      <vt:lpstr>Bodoni MT Poster Compressed</vt:lpstr>
      <vt:lpstr>Calibri</vt:lpstr>
      <vt:lpstr>Castellar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Ramanda Galang Bryantama</dc:creator>
  <cp:lastModifiedBy>Administrator</cp:lastModifiedBy>
  <cp:revision>49</cp:revision>
  <dcterms:created xsi:type="dcterms:W3CDTF">2019-08-12T03:52:00Z</dcterms:created>
  <dcterms:modified xsi:type="dcterms:W3CDTF">2021-03-18T05:54:05Z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